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2.xml.rels" ContentType="application/vnd.openxmlformats-package.relationships+xml"/>
  <Override PartName="/ppt/slideMasters/_rels/slideMaster45.xml.rels" ContentType="application/vnd.openxmlformats-package.relationships+xml"/>
  <Override PartName="/ppt/slideMasters/_rels/slideMaster36.xml.rels" ContentType="application/vnd.openxmlformats-package.relationships+xml"/>
  <Override PartName="/ppt/slideMasters/_rels/slideMaster2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61.xml.rels" ContentType="application/vnd.openxmlformats-package.relationships+xml"/>
  <Override PartName="/ppt/slideMasters/_rels/slideMaster54.xml.rels" ContentType="application/vnd.openxmlformats-package.relationships+xml"/>
  <Override PartName="/ppt/slideMasters/_rels/slideMaster62.xml.rels" ContentType="application/vnd.openxmlformats-package.relationships+xml"/>
  <Override PartName="/ppt/slideMasters/_rels/slideMaster55.xml.rels" ContentType="application/vnd.openxmlformats-package.relationships+xml"/>
  <Override PartName="/ppt/slideMasters/_rels/slideMaster50.xml.rels" ContentType="application/vnd.openxmlformats-package.relationships+xml"/>
  <Override PartName="/ppt/slideMasters/_rels/slideMaster49.xml.rels" ContentType="application/vnd.openxmlformats-package.relationships+xml"/>
  <Override PartName="/ppt/slideMasters/_rels/slideMaster58.xml.rels" ContentType="application/vnd.openxmlformats-package.relationships+xml"/>
  <Override PartName="/ppt/slideMasters/_rels/slideMaster11.xml.rels" ContentType="application/vnd.openxmlformats-package.relationships+xml"/>
  <Override PartName="/ppt/slideMasters/_rels/slideMaster35.xml.rels" ContentType="application/vnd.openxmlformats-package.relationships+xml"/>
  <Override PartName="/ppt/slideMasters/_rels/slideMaster19.xml.rels" ContentType="application/vnd.openxmlformats-package.relationships+xml"/>
  <Override PartName="/ppt/slideMasters/_rels/slideMaster56.xml.rels" ContentType="application/vnd.openxmlformats-package.relationships+xml"/>
  <Override PartName="/ppt/slideMasters/_rels/slideMaster20.xml.rels" ContentType="application/vnd.openxmlformats-package.relationships+xml"/>
  <Override PartName="/ppt/slideMasters/_rels/slideMaster16.xml.rels" ContentType="application/vnd.openxmlformats-package.relationships+xml"/>
  <Override PartName="/ppt/slideMasters/_rels/slideMaster46.xml.rels" ContentType="application/vnd.openxmlformats-package.relationships+xml"/>
  <Override PartName="/ppt/slideMasters/_rels/slideMaster53.xml.rels" ContentType="application/vnd.openxmlformats-package.relationships+xml"/>
  <Override PartName="/ppt/slideMasters/_rels/slideMaster37.xml.rels" ContentType="application/vnd.openxmlformats-package.relationships+xml"/>
  <Override PartName="/ppt/slideMasters/_rels/slideMaster5.xml.rels" ContentType="application/vnd.openxmlformats-package.relationships+xml"/>
  <Override PartName="/ppt/slideMasters/_rels/slideMaster48.xml.rels" ContentType="application/vnd.openxmlformats-package.relationships+xml"/>
  <Override PartName="/ppt/slideMasters/_rels/slideMaster57.xml.rels" ContentType="application/vnd.openxmlformats-package.relationships+xml"/>
  <Override PartName="/ppt/slideMasters/_rels/slideMaster4.xml.rels" ContentType="application/vnd.openxmlformats-package.relationships+xml"/>
  <Override PartName="/ppt/slideMasters/_rels/slideMaster28.xml.rels" ContentType="application/vnd.openxmlformats-package.relationships+xml"/>
  <Override PartName="/ppt/slideMasters/_rels/slideMaster32.xml.rels" ContentType="application/vnd.openxmlformats-package.relationships+xml"/>
  <Override PartName="/ppt/slideMasters/_rels/slideMaster47.xml.rels" ContentType="application/vnd.openxmlformats-package.relationships+xml"/>
  <Override PartName="/ppt/slideMasters/_rels/slideMaster42.xml.rels" ContentType="application/vnd.openxmlformats-package.relationships+xml"/>
  <Override PartName="/ppt/slideMasters/_rels/slideMaster38.xml.rels" ContentType="application/vnd.openxmlformats-package.relationships+xml"/>
  <Override PartName="/ppt/slideMasters/_rels/slideMaster23.xml.rels" ContentType="application/vnd.openxmlformats-package.relationships+xml"/>
  <Override PartName="/ppt/slideMasters/_rels/slideMaster15.xml.rels" ContentType="application/vnd.openxmlformats-package.relationships+xml"/>
  <Override PartName="/ppt/slideMasters/_rels/slideMaster31.xml.rels" ContentType="application/vnd.openxmlformats-package.relationships+xml"/>
  <Override PartName="/ppt/slideMasters/_rels/slideMaster27.xml.rels" ContentType="application/vnd.openxmlformats-package.relationships+xml"/>
  <Override PartName="/ppt/slideMasters/_rels/slideMaster21.xml.rels" ContentType="application/vnd.openxmlformats-package.relationships+xml"/>
  <Override PartName="/ppt/slideMasters/_rels/slideMaster12.xml.rels" ContentType="application/vnd.openxmlformats-package.relationships+xml"/>
  <Override PartName="/ppt/slideMasters/_rels/slideMaster10.xml.rels" ContentType="application/vnd.openxmlformats-package.relationships+xml"/>
  <Override PartName="/ppt/slideMasters/_rels/slideMaster25.xml.rels" ContentType="application/vnd.openxmlformats-package.relationships+xml"/>
  <Override PartName="/ppt/slideMasters/_rels/slideMaster18.xml.rels" ContentType="application/vnd.openxmlformats-package.relationships+xml"/>
  <Override PartName="/ppt/slideMasters/_rels/slideMaster34.xml.rels" ContentType="application/vnd.openxmlformats-package.relationships+xml"/>
  <Override PartName="/ppt/slideMasters/_rels/slideMaster41.xml.rels" ContentType="application/vnd.openxmlformats-package.relationships+xml"/>
  <Override PartName="/ppt/slideMasters/_rels/slideMaster43.xml.rels" ContentType="application/vnd.openxmlformats-package.relationships+xml"/>
  <Override PartName="/ppt/slideMasters/_rels/slideMaster39.xml.rels" ContentType="application/vnd.openxmlformats-package.relationships+xml"/>
  <Override PartName="/ppt/slideMasters/_rels/slideMaster24.xml.rels" ContentType="application/vnd.openxmlformats-package.relationships+xml"/>
  <Override PartName="/ppt/slideMasters/_rels/slideMaster17.xml.rels" ContentType="application/vnd.openxmlformats-package.relationships+xml"/>
  <Override PartName="/ppt/slideMasters/_rels/slideMaster29.xml.rels" ContentType="application/vnd.openxmlformats-package.relationships+xml"/>
  <Override PartName="/ppt/slideMasters/_rels/slideMaster33.xml.rels" ContentType="application/vnd.openxmlformats-package.relationships+xml"/>
  <Override PartName="/ppt/slideMasters/_rels/slideMaster40.xml.rels" ContentType="application/vnd.openxmlformats-package.relationships+xml"/>
  <Override PartName="/ppt/slideMasters/_rels/slideMaster3.xml.rels" ContentType="application/vnd.openxmlformats-package.relationships+xml"/>
  <Override PartName="/ppt/slideMasters/_rels/slideMaster60.xml.rels" ContentType="application/vnd.openxmlformats-package.relationships+xml"/>
  <Override PartName="/ppt/slideMasters/_rels/slideMaster59.xml.rels" ContentType="application/vnd.openxmlformats-package.relationships+xml"/>
  <Override PartName="/ppt/slideMasters/_rels/slideMaster44.xml.rels" ContentType="application/vnd.openxmlformats-package.relationships+xml"/>
  <Override PartName="/ppt/slideMasters/_rels/slideMaster51.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26.xml.rels" ContentType="application/vnd.openxmlformats-package.relationships+xml"/>
  <Override PartName="/ppt/slideMasters/_rels/slideMaster30.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54.xml" ContentType="application/vnd.openxmlformats-officedocument.presentationml.slideMaster+xml"/>
  <Override PartName="/ppt/slideMasters/slideMaster5.xml" ContentType="application/vnd.openxmlformats-officedocument.presentationml.slideMaster+xml"/>
  <Override PartName="/ppt/slideMasters/slideMaster16.xml" ContentType="application/vnd.openxmlformats-officedocument.presentationml.slideMaster+xml"/>
  <Override PartName="/ppt/slideMasters/slideMaster48.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47.xml" ContentType="application/vnd.openxmlformats-officedocument.presentationml.slideMaster+xml"/>
  <Override PartName="/ppt/slideMasters/slideMaster10.xml" ContentType="application/vnd.openxmlformats-officedocument.presentationml.slideMaster+xml"/>
  <Override PartName="/ppt/slideMasters/slideMaster39.xml" ContentType="application/vnd.openxmlformats-officedocument.presentationml.slideMaster+xml"/>
  <Override PartName="/ppt/slideMasters/slideMaster3.xml" ContentType="application/vnd.openxmlformats-officedocument.presentationml.slideMaster+xml"/>
  <Override PartName="/ppt/slideMasters/slideMaster14.xml" ContentType="application/vnd.openxmlformats-officedocument.presentationml.slideMaster+xml"/>
  <Override PartName="/ppt/slideMasters/slideMaster38.xml" ContentType="application/vnd.openxmlformats-officedocument.presentationml.slideMaster+xml"/>
  <Override PartName="/ppt/slideMasters/slideMaster37.xml" ContentType="application/vnd.openxmlformats-officedocument.presentationml.slideMaster+xml"/>
  <Override PartName="/ppt/slideMasters/slideMaster20.xml" ContentType="application/vnd.openxmlformats-officedocument.presentationml.slideMaster+xml"/>
  <Override PartName="/ppt/slideMasters/slideMaster57.xml" ContentType="application/vnd.openxmlformats-officedocument.presentationml.slideMaster+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62.xml" ContentType="application/vnd.openxmlformats-officedocument.presentationml.slideMaster+xml"/>
  <Override PartName="/ppt/slideMasters/slideMaster25.xml" ContentType="application/vnd.openxmlformats-officedocument.presentationml.slideMaster+xml"/>
  <Override PartName="/ppt/slideMasters/slideMaster29.xml" ContentType="application/vnd.openxmlformats-officedocument.presentationml.slideMaster+xml"/>
  <Override PartName="/ppt/slideMasters/slideMaster28.xml" ContentType="application/vnd.openxmlformats-officedocument.presentationml.slideMaster+xml"/>
  <Override PartName="/ppt/slideMasters/slideMaster58.xml" ContentType="application/vnd.openxmlformats-officedocument.presentationml.slideMaster+xml"/>
  <Override PartName="/ppt/slideMasters/slideMaster21.xml" ContentType="application/vnd.openxmlformats-officedocument.presentationml.slideMaster+xml"/>
  <Override PartName="/ppt/slideMasters/slideMaster60.xml" ContentType="application/vnd.openxmlformats-officedocument.presentationml.slideMaster+xml"/>
  <Override PartName="/ppt/slideMasters/slideMaster23.xml" ContentType="application/vnd.openxmlformats-officedocument.presentationml.slideMaster+xml"/>
  <Override PartName="/ppt/slideMasters/slideMaster61.xml" ContentType="application/vnd.openxmlformats-officedocument.presentationml.slideMaster+xml"/>
  <Override PartName="/ppt/slideMasters/slideMaster24.xml" ContentType="application/vnd.openxmlformats-officedocument.presentationml.slideMaster+xml"/>
  <Override PartName="/ppt/slideMasters/slideMaster59.xml" ContentType="application/vnd.openxmlformats-officedocument.presentationml.slideMaster+xml"/>
  <Override PartName="/ppt/slideMasters/slideMaster22.xml" ContentType="application/vnd.openxmlformats-officedocument.presentationml.slideMaster+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slideMasters/slideMaster49.xml" ContentType="application/vnd.openxmlformats-officedocument.presentationml.slideMaster+xml"/>
  <Override PartName="/ppt/slideMasters/slideMaster17.xml" ContentType="application/vnd.openxmlformats-officedocument.presentationml.slideMaster+xml"/>
  <Override PartName="/ppt/slideMasters/slideMaster6.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18.xml" ContentType="application/vnd.openxmlformats-officedocument.presentationml.slideMaster+xml"/>
  <Override PartName="/ppt/slideMasters/slideMaster7.xml" ContentType="application/vnd.openxmlformats-officedocument.presentationml.slideMaster+xml"/>
  <Override PartName="/ppt/slideMasters/slideMaster19.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50.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theme/theme56.xml" ContentType="application/vnd.openxmlformats-officedocument.theme+xml"/>
  <Override PartName="/ppt/theme/theme55.xml" ContentType="application/vnd.openxmlformats-officedocument.theme+xml"/>
  <Override PartName="/ppt/theme/theme54.xml" ContentType="application/vnd.openxmlformats-officedocument.theme+xml"/>
  <Override PartName="/ppt/theme/theme53.xml" ContentType="application/vnd.openxmlformats-officedocument.theme+xml"/>
  <Override PartName="/ppt/theme/theme48.xml" ContentType="application/vnd.openxmlformats-officedocument.theme+xml"/>
  <Override PartName="/ppt/theme/theme11.xml" ContentType="application/vnd.openxmlformats-officedocument.theme+xml"/>
  <Override PartName="/ppt/theme/theme28.xml" ContentType="application/vnd.openxmlformats-officedocument.theme+xml"/>
  <Override PartName="/ppt/theme/theme47.xml" ContentType="application/vnd.openxmlformats-officedocument.theme+xml"/>
  <Override PartName="/ppt/theme/theme10.xml" ContentType="application/vnd.openxmlformats-officedocument.theme+xml"/>
  <Override PartName="/ppt/theme/theme58.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59.xml" ContentType="application/vnd.openxmlformats-officedocument.theme+xml"/>
  <Override PartName="/ppt/theme/theme19.xml" ContentType="application/vnd.openxmlformats-officedocument.theme+xml"/>
  <Override PartName="/ppt/theme/theme61.xml" ContentType="application/vnd.openxmlformats-officedocument.theme+xml"/>
  <Override PartName="/ppt/theme/theme63.xml" ContentType="application/vnd.openxmlformats-officedocument.theme+xml"/>
  <Override PartName="/ppt/theme/theme16.xml" ContentType="application/vnd.openxmlformats-officedocument.theme+xml"/>
  <Override PartName="/ppt/theme/theme62.xml" ContentType="application/vnd.openxmlformats-officedocument.theme+xml"/>
  <Override PartName="/ppt/theme/theme15.xml" ContentType="application/vnd.openxmlformats-officedocument.theme+xml"/>
  <Override PartName="/ppt/theme/theme21.xml" ContentType="application/vnd.openxmlformats-officedocument.theme+xml"/>
  <Override PartName="/ppt/theme/theme6.xml" ContentType="application/vnd.openxmlformats-officedocument.theme+xml"/>
  <Override PartName="/ppt/theme/theme25.xml" ContentType="application/vnd.openxmlformats-officedocument.theme+xml"/>
  <Override PartName="/ppt/theme/theme9.xml" ContentType="application/vnd.openxmlformats-officedocument.theme+xml"/>
  <Override PartName="/ppt/theme/theme24.xml" ContentType="application/vnd.openxmlformats-officedocument.theme+xml"/>
  <Override PartName="/ppt/theme/theme14.xml" ContentType="application/vnd.openxmlformats-officedocument.theme+xml"/>
  <Override PartName="/ppt/theme/theme60.xml" ContentType="application/vnd.openxmlformats-officedocument.theme+xml"/>
  <Override PartName="/ppt/theme/theme18.xml" ContentType="application/vnd.openxmlformats-officedocument.theme+xml"/>
  <Override PartName="/ppt/theme/theme29.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57.xml" ContentType="application/vnd.openxmlformats-officedocument.theme+xml"/>
  <Override PartName="/ppt/theme/theme5.xml" ContentType="application/vnd.openxmlformats-officedocument.theme+xml"/>
  <Override PartName="/ppt/theme/theme20.xml" ContentType="application/vnd.openxmlformats-officedocument.theme+xml"/>
  <Override PartName="/ppt/theme/theme4.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22.xml" ContentType="application/vnd.openxmlformats-officedocument.theme+xml"/>
  <Override PartName="/ppt/theme/theme7.xml" ContentType="application/vnd.openxmlformats-officedocument.theme+xml"/>
  <Override PartName="/ppt/theme/theme26.xml" ContentType="application/vnd.openxmlformats-officedocument.theme+xml"/>
  <Override PartName="/ppt/theme/theme13.xml" ContentType="application/vnd.openxmlformats-officedocument.theme+xml"/>
  <Override PartName="/ppt/theme/theme23.xml" ContentType="application/vnd.openxmlformats-officedocument.theme+xml"/>
  <Override PartName="/ppt/theme/theme8.xml" ContentType="application/vnd.openxmlformats-officedocument.theme+xml"/>
  <Override PartName="/ppt/theme/theme27.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notesSlides/notesSlide62.xml" ContentType="application/vnd.openxmlformats-officedocument.presentationml.notesSlide+xml"/>
  <Override PartName="/ppt/notesSlides/notesSlide59.xml" ContentType="application/vnd.openxmlformats-officedocument.presentationml.notesSlide+xml"/>
  <Override PartName="/ppt/notesSlides/notesSlide24.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5.xml" ContentType="application/vnd.openxmlformats-officedocument.presentationml.notesSlide+xml"/>
  <Override PartName="/ppt/notesSlides/notesSlide81.xml" ContentType="application/vnd.openxmlformats-officedocument.presentationml.notesSlide+xml"/>
  <Override PartName="/ppt/notesSlides/notesSlide54.xml" ContentType="application/vnd.openxmlformats-officedocument.presentationml.notesSlide+xml"/>
  <Override PartName="/ppt/notesSlides/notesSlide78.xml" ContentType="application/vnd.openxmlformats-officedocument.presentationml.notesSlide+xml"/>
  <Override PartName="/ppt/notesSlides/notesSlide56.xml" ContentType="application/vnd.openxmlformats-officedocument.presentationml.notesSlide+xml"/>
  <Override PartName="/ppt/notesSlides/notesSlide82.xml" ContentType="application/vnd.openxmlformats-officedocument.presentationml.notesSlide+xml"/>
  <Override PartName="/ppt/notesSlides/notesSlide32.xml" ContentType="application/vnd.openxmlformats-officedocument.presentationml.notesSlide+xml"/>
  <Override PartName="/ppt/notesSlides/notesSlide27.xml" ContentType="application/vnd.openxmlformats-officedocument.presentationml.notesSlide+xml"/>
  <Override PartName="/ppt/notesSlides/notesSlide61.xml" ContentType="application/vnd.openxmlformats-officedocument.presentationml.notesSlide+xml"/>
  <Override PartName="/ppt/notesSlides/notesSlide25.xml" ContentType="application/vnd.openxmlformats-officedocument.presentationml.notesSlide+xml"/>
  <Override PartName="/ppt/notesSlides/notesSlide77.xml" ContentType="application/vnd.openxmlformats-officedocument.presentationml.notesSlide+xml"/>
  <Override PartName="/ppt/notesSlides/notesSlide65.xml" ContentType="application/vnd.openxmlformats-officedocument.presentationml.notesSlide+xml"/>
  <Override PartName="/ppt/notesSlides/notesSlide7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63.xml" ContentType="application/vnd.openxmlformats-officedocument.presentationml.notesSlide+xml"/>
  <Override PartName="/ppt/notesSlides/notesSlide72.xml" ContentType="application/vnd.openxmlformats-officedocument.presentationml.notesSlide+xml"/>
  <Override PartName="/ppt/notesSlides/_rels/notesSlide60.xml.rels" ContentType="application/vnd.openxmlformats-package.relationships+xml"/>
  <Override PartName="/ppt/notesSlides/_rels/notesSlide75.xml.rels" ContentType="application/vnd.openxmlformats-package.relationships+xml"/>
  <Override PartName="/ppt/notesSlides/_rels/notesSlide59.xml.rels" ContentType="application/vnd.openxmlformats-package.relationships+xml"/>
  <Override PartName="/ppt/notesSlides/_rels/notesSlide66.xml.rels" ContentType="application/vnd.openxmlformats-package.relationships+xml"/>
  <Override PartName="/ppt/notesSlides/_rels/notesSlide82.xml.rels" ContentType="application/vnd.openxmlformats-package.relationships+xml"/>
  <Override PartName="/ppt/notesSlides/_rels/notesSlide67.xml.rels" ContentType="application/vnd.openxmlformats-package.relationships+xml"/>
  <Override PartName="/ppt/notesSlides/_rels/notesSlide71.xml.rels" ContentType="application/vnd.openxmlformats-package.relationships+xml"/>
  <Override PartName="/ppt/notesSlides/_rels/notesSlide65.xml.rels" ContentType="application/vnd.openxmlformats-package.relationships+xml"/>
  <Override PartName="/ppt/notesSlides/_rels/notesSlide81.xml.rels" ContentType="application/vnd.openxmlformats-package.relationships+xml"/>
  <Override PartName="/ppt/notesSlides/_rels/notesSlide72.xml.rels" ContentType="application/vnd.openxmlformats-package.relationships+xml"/>
  <Override PartName="/ppt/notesSlides/_rels/notesSlide68.xml.rels" ContentType="application/vnd.openxmlformats-package.relationships+xml"/>
  <Override PartName="/ppt/notesSlides/_rels/notesSlide63.xml.rels" ContentType="application/vnd.openxmlformats-package.relationships+xml"/>
  <Override PartName="/ppt/notesSlides/_rels/notesSlide69.xml.rels" ContentType="application/vnd.openxmlformats-package.relationships+xml"/>
  <Override PartName="/ppt/notesSlides/_rels/notesSlide54.xml.rels" ContentType="application/vnd.openxmlformats-package.relationships+xml"/>
  <Override PartName="/ppt/notesSlides/_rels/notesSlide57.xml.rels" ContentType="application/vnd.openxmlformats-package.relationships+xml"/>
  <Override PartName="/ppt/notesSlides/_rels/notesSlide64.xml.rels" ContentType="application/vnd.openxmlformats-package.relationships+xml"/>
  <Override PartName="/ppt/notesSlides/_rels/notesSlide55.xml.rels" ContentType="application/vnd.openxmlformats-package.relationships+xml"/>
  <Override PartName="/ppt/notesSlides/_rels/notesSlide77.xml.rels" ContentType="application/vnd.openxmlformats-package.relationships+xml"/>
  <Override PartName="/ppt/notesSlides/_rels/notesSlide62.xml.rels" ContentType="application/vnd.openxmlformats-package.relationships+xml"/>
  <Override PartName="/ppt/notesSlides/_rels/notesSlide24.xml.rels" ContentType="application/vnd.openxmlformats-package.relationships+xml"/>
  <Override PartName="/ppt/notesSlides/_rels/notesSlide78.xml.rels" ContentType="application/vnd.openxmlformats-package.relationships+xml"/>
  <Override PartName="/ppt/notesSlides/_rels/notesSlide56.xml.rels" ContentType="application/vnd.openxmlformats-package.relationships+xml"/>
  <Override PartName="/ppt/notesSlides/_rels/notesSlide32.xml.rels" ContentType="application/vnd.openxmlformats-package.relationships+xml"/>
  <Override PartName="/ppt/notesSlides/_rels/notesSlide27.xml.rels" ContentType="application/vnd.openxmlformats-package.relationships+xml"/>
  <Override PartName="/ppt/notesSlides/_rels/notesSlide58.xml.rels" ContentType="application/vnd.openxmlformats-package.relationships+xml"/>
  <Override PartName="/ppt/notesSlides/_rels/notesSlide25.xml.rels" ContentType="application/vnd.openxmlformats-package.relationships+xml"/>
  <Override PartName="/ppt/notesSlides/_rels/notesSlide76.xml.rels" ContentType="application/vnd.openxmlformats-package.relationships+xml"/>
  <Override PartName="/ppt/notesSlides/_rels/notesSlide61.xml.rels" ContentType="application/vnd.openxmlformats-package.relationships+xml"/>
  <Override PartName="/ppt/notesSlides/notesSlide60.xml" ContentType="application/vnd.openxmlformats-officedocument.presentationml.notesSlide+xml"/>
  <Override PartName="/ppt/notesSlides/notesSlide71.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_rels/presentation.xml.rels" ContentType="application/vnd.openxmlformats-package.relationships+xml"/>
  <Override PartName="/ppt/media/image257.png" ContentType="image/png"/>
  <Override PartName="/ppt/media/image256.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9.png" ContentType="image/png"/>
  <Override PartName="/ppt/media/image121.png" ContentType="image/png"/>
  <Override PartName="/ppt/media/image248.png" ContentType="image/png"/>
  <Override PartName="/ppt/media/image120.png" ContentType="image/png"/>
  <Override PartName="/ppt/media/image247.png" ContentType="image/png"/>
  <Override PartName="/ppt/media/image246.png" ContentType="image/png"/>
  <Override PartName="/ppt/media/image245.png" ContentType="image/png"/>
  <Override PartName="/ppt/media/image244.png" ContentType="image/png"/>
  <Override PartName="/ppt/media/image243.png" ContentType="image/png"/>
  <Override PartName="/ppt/media/image242.png" ContentType="image/png"/>
  <Override PartName="/ppt/media/image241.png" ContentType="image/png"/>
  <Override PartName="/ppt/media/image240.png" ContentType="image/png"/>
  <Override PartName="/ppt/media/image239.png" ContentType="image/png"/>
  <Override PartName="/ppt/media/image111.png" ContentType="image/png"/>
  <Override PartName="/ppt/media/image238.png" ContentType="image/png"/>
  <Override PartName="/ppt/media/image110.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233.png" ContentType="image/png"/>
  <Override PartName="/ppt/media/image232.png" ContentType="image/png"/>
  <Override PartName="/ppt/media/image231.png" ContentType="image/png"/>
  <Override PartName="/ppt/media/image230.png" ContentType="image/png"/>
  <Override PartName="/ppt/media/image229.png" ContentType="image/png"/>
  <Override PartName="/ppt/media/image101.png" ContentType="image/png"/>
  <Override PartName="/ppt/media/image228.png" ContentType="image/png"/>
  <Override PartName="/ppt/media/image100.png" ContentType="image/png"/>
  <Override PartName="/ppt/media/image227.png" ContentType="image/png"/>
  <Override PartName="/ppt/media/image226.png" ContentType="image/png"/>
  <Override PartName="/ppt/media/image225.png" ContentType="image/png"/>
  <Override PartName="/ppt/media/image224.png" ContentType="image/png"/>
  <Override PartName="/ppt/media/image223.png" ContentType="image/png"/>
  <Override PartName="/ppt/media/image222.png" ContentType="image/png"/>
  <Override PartName="/ppt/media/image221.png" ContentType="image/png"/>
  <Override PartName="/ppt/media/image220.png" ContentType="image/png"/>
  <Override PartName="/ppt/media/image219.png" ContentType="image/png"/>
  <Override PartName="/ppt/media/image218.png" ContentType="image/png"/>
  <Override PartName="/ppt/media/image217.png" ContentType="image/png"/>
  <Override PartName="/ppt/media/image216.png" ContentType="image/png"/>
  <Override PartName="/ppt/media/image215.png" ContentType="image/png"/>
  <Override PartName="/ppt/media/image214.png" ContentType="image/png"/>
  <Override PartName="/ppt/media/image213.png" ContentType="image/png"/>
  <Override PartName="/ppt/media/image212.png" ContentType="image/png"/>
  <Override PartName="/ppt/media/image211.png" ContentType="image/png"/>
  <Override PartName="/ppt/media/image210.png" ContentType="image/png"/>
  <Override PartName="/ppt/media/image209.png" ContentType="image/png"/>
  <Override PartName="/ppt/media/image154.png" ContentType="image/png"/>
  <Override PartName="/ppt/media/image2.png" ContentType="image/png"/>
  <Override PartName="/ppt/media/image14.png" ContentType="image/png"/>
  <Override PartName="/ppt/media/image9.png" ContentType="image/png"/>
  <Override PartName="/ppt/media/image31.png" ContentType="image/png"/>
  <Override PartName="/ppt/media/image57.png" ContentType="image/png"/>
  <Override PartName="/ppt/media/image58.png" ContentType="image/png"/>
  <Override PartName="/ppt/media/image24.png" ContentType="image/png"/>
  <Override PartName="/ppt/media/image186.png" ContentType="image/png"/>
  <Override PartName="/ppt/media/image25.png" ContentType="image/png"/>
  <Override PartName="/ppt/media/image22.png" ContentType="image/png"/>
  <Override PartName="/ppt/media/image187.png" ContentType="image/png"/>
  <Override PartName="/ppt/media/image119.png" ContentType="image/png"/>
  <Override PartName="/ppt/media/image95.png" ContentType="image/png"/>
  <Override PartName="/ppt/media/image27.png" ContentType="image/png"/>
  <Override PartName="/ppt/media/image23.png" ContentType="image/png"/>
  <Override PartName="/ppt/media/image185.png" ContentType="image/png"/>
  <Override PartName="/ppt/media/image93.png" ContentType="image/png"/>
  <Override PartName="/ppt/media/image117.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79.png" ContentType="image/png"/>
  <Override PartName="/ppt/media/image19.png" ContentType="image/png"/>
  <Override PartName="/ppt/media/image87.png" ContentType="image/png"/>
  <Override PartName="/ppt/media/image88.png" ContentType="image/png"/>
  <Override PartName="/ppt/media/image89.png" ContentType="image/png"/>
  <Override PartName="/ppt/media/image28.png" ContentType="image/png"/>
  <Override PartName="/ppt/media/image96.png" ContentType="image/png"/>
  <Override PartName="/ppt/media/image29.png" ContentType="image/png"/>
  <Override PartName="/ppt/media/image97.png" ContentType="image/png"/>
  <Override PartName="/ppt/media/image98.png" ContentType="image/png"/>
  <Override PartName="/ppt/media/image99.png" ContentType="image/png"/>
  <Override PartName="/ppt/media/image173.png" ContentType="image/png"/>
  <Override PartName="/ppt/media/image270.png" ContentType="image/png"/>
  <Override PartName="/ppt/media/image202.png" ContentType="image/png"/>
  <Override PartName="/ppt/media/image172.png" ContentType="image/png"/>
  <Override PartName="/ppt/media/image277.png" ContentType="image/png"/>
  <Override PartName="/ppt/media/image59.png" ContentType="image/png"/>
  <Override PartName="/ppt/media/image280.png" ContentType="image/png"/>
  <Override PartName="/ppt/media/image82.png" ContentType="image/png"/>
  <Override PartName="/ppt/media/image106.png" ContentType="image/png"/>
  <Override PartName="/ppt/media/image174.png" ContentType="image/png"/>
  <Override PartName="/ppt/media/image103.png" ContentType="image/png"/>
  <Override PartName="/ppt/media/image276.png" ContentType="image/png"/>
  <Override PartName="/ppt/media/image208.png" ContentType="image/png"/>
  <Override PartName="/ppt/media/image267.png" ContentType="image/png"/>
  <Override PartName="/ppt/media/image305.png" ContentType="image/png"/>
  <Override PartName="/ppt/media/image112.png" ContentType="image/png"/>
  <Override PartName="/ppt/media/image180.png" ContentType="image/png"/>
  <Override PartName="/ppt/media/image206.png" ContentType="image/png"/>
  <Override PartName="/ppt/media/image260.png" ContentType="image/png"/>
  <Override PartName="/ppt/media/image281.png" ContentType="image/png"/>
  <Override PartName="/ppt/media/image205.png" ContentType="image/png"/>
  <Override PartName="/ppt/media/image90.png" ContentType="image/png"/>
  <Override PartName="/ppt/media/image114.png" ContentType="image/png"/>
  <Override PartName="/ppt/media/image182.png" ContentType="image/png"/>
  <Override PartName="/ppt/media/image284.png" ContentType="image/png"/>
  <Override PartName="/ppt/media/image102.png" ContentType="image/png"/>
  <Override PartName="/ppt/media/image310.png" ContentType="image/png"/>
  <Override PartName="/ppt/media/image272.png" ContentType="image/png"/>
  <Override PartName="/ppt/media/image204.png" ContentType="image/png"/>
  <Override PartName="/ppt/media/image171.png" ContentType="image/png"/>
  <Override PartName="/ppt/media/image299.png" ContentType="image/png"/>
  <Override PartName="/ppt/media/image271.png" ContentType="image/png"/>
  <Override PartName="/ppt/media/image203.png" ContentType="image/png"/>
  <Override PartName="/ppt/media/image262.png" ContentType="image/png"/>
  <Override PartName="/ppt/media/image300.png" ContentType="image/png"/>
  <Override PartName="/ppt/media/image170.png" ContentType="image/png"/>
  <Override PartName="/ppt/media/image298.png" ContentType="image/png"/>
  <Override PartName="/ppt/media/image291.png" ContentType="image/png"/>
  <Override PartName="/ppt/media/image69.png" ContentType="image/png"/>
  <Override PartName="/ppt/media/image290.png" ContentType="image/png"/>
  <Override PartName="/ppt/media/image275.png" ContentType="image/png"/>
  <Override PartName="/ppt/media/image207.png" ContentType="image/png"/>
  <Override PartName="/ppt/media/image261.png" ContentType="image/png"/>
  <Override PartName="/ppt/media/image304.png" ContentType="image/png"/>
  <Override PartName="/ppt/media/image266.png" ContentType="image/png"/>
  <Override PartName="/ppt/media/image303.png" ContentType="image/png"/>
  <Override PartName="/ppt/media/image265.png" ContentType="image/png"/>
  <Override PartName="/ppt/media/image302.png" ContentType="image/png"/>
  <Override PartName="/ppt/media/image264.png" ContentType="image/png"/>
  <Override PartName="/ppt/media/image301.png" ContentType="image/png"/>
  <Override PartName="/ppt/media/image263.png" ContentType="image/png"/>
  <Override PartName="/ppt/media/image194.png" ContentType="image/png"/>
  <Override PartName="/ppt/media/image126.png" ContentType="image/png"/>
  <Override PartName="/ppt/media/image193.png" ContentType="image/png"/>
  <Override PartName="/ppt/media/image125.png" ContentType="image/png"/>
  <Override PartName="/ppt/media/image294.png" ContentType="image/png"/>
  <Override PartName="/ppt/media/image124.png" ContentType="image/png"/>
  <Override PartName="/ppt/media/image192.png" ContentType="image/png"/>
  <Override PartName="/ppt/media/image297.png" ContentType="image/png"/>
  <Override PartName="/ppt/media/image283.png" ContentType="image/png"/>
  <Override PartName="/ppt/media/image274.png" ContentType="image/png"/>
  <Override PartName="/ppt/media/image312.png" ContentType="image/png"/>
  <Override PartName="/ppt/media/image113.png" ContentType="image/png"/>
  <Override PartName="/ppt/media/image181.png" ContentType="image/png"/>
  <Override PartName="/ppt/media/image293.png" ContentType="image/png"/>
  <Override PartName="/ppt/media/image123.png" ContentType="image/png"/>
  <Override PartName="/ppt/media/image191.png" ContentType="image/png"/>
  <Override PartName="/ppt/media/image296.png" ContentType="image/png"/>
  <Override PartName="/ppt/media/image282.png" ContentType="image/png"/>
  <Override PartName="/ppt/media/image273.png" ContentType="image/png"/>
  <Override PartName="/ppt/media/image311.png" ContentType="image/png"/>
  <Override PartName="/ppt/media/image292.png" ContentType="image/png"/>
  <Override PartName="/ppt/media/image122.png" ContentType="image/png"/>
  <Override PartName="/ppt/media/image190.png" ContentType="image/png"/>
  <Override PartName="/ppt/media/image295.png" ContentType="image/png"/>
  <Override PartName="/ppt/media/image184.png" ContentType="image/png"/>
  <Override PartName="/ppt/media/image92.png" ContentType="image/png"/>
  <Override PartName="/ppt/media/image116.png" ContentType="image/png"/>
  <Override PartName="/ppt/media/image21.png" ContentType="image/png"/>
  <Override PartName="/ppt/media/image183.png" ContentType="image/png"/>
  <Override PartName="/ppt/media/image91.png" ContentType="image/png"/>
  <Override PartName="/ppt/media/image115.png" ContentType="image/png"/>
  <Override PartName="/ppt/media/image20.png" ContentType="image/png"/>
  <Override PartName="/ppt/media/image287.png" ContentType="image/png"/>
  <Override PartName="/ppt/media/image286.png" ContentType="image/png"/>
  <Override PartName="/ppt/media/image285.png" ContentType="image/png"/>
  <Override PartName="/ppt/media/image32.png" ContentType="image/png"/>
  <Override PartName="/ppt/media/image26.png" ContentType="image/png"/>
  <Override PartName="/ppt/media/image118.png" ContentType="image/png"/>
  <Override PartName="/ppt/media/image94.png" ContentType="image/png"/>
  <Override PartName="/ppt/media/image104.png" ContentType="image/png"/>
  <Override PartName="/ppt/media/image80.png" ContentType="image/png"/>
  <Override PartName="/ppt/media/image12.png" ContentType="image/png"/>
  <Override PartName="/ppt/media/image15.png" ContentType="image/png"/>
  <Override PartName="/ppt/media/image3.png" ContentType="image/png"/>
  <Override PartName="/ppt/media/image155.png" ContentType="image/png"/>
  <Override PartName="/ppt/media/image33.png" ContentType="image/png"/>
  <Override PartName="/ppt/media/image105.png" ContentType="image/png"/>
  <Override PartName="/ppt/media/image81.png" ContentType="image/png"/>
  <Override PartName="/ppt/media/image13.png" ContentType="image/png"/>
  <Override PartName="/ppt/media/image16.png" ContentType="image/png"/>
  <Override PartName="/ppt/media/image4.png" ContentType="image/png"/>
  <Override PartName="/ppt/media/image156.png" ContentType="image/png"/>
  <Override PartName="/ppt/media/image34.png" ContentType="image/png"/>
  <Override PartName="/ppt/media/image17.png" ContentType="image/png"/>
  <Override PartName="/ppt/media/image5.png" ContentType="image/png"/>
  <Override PartName="/ppt/media/image157.png" ContentType="image/png"/>
  <Override PartName="/ppt/media/image35.png" ContentType="image/png"/>
  <Override PartName="/ppt/media/image83.png" ContentType="image/png"/>
  <Override PartName="/ppt/media/image107.png" ContentType="image/png"/>
  <Override PartName="/ppt/media/image175.png" ContentType="image/png"/>
  <Override PartName="/ppt/media/image10.png" ContentType="image/png"/>
  <Override PartName="/ppt/media/image47.png" ContentType="image/png"/>
  <Override PartName="/ppt/media/image18.png" ContentType="image/png"/>
  <Override PartName="/ppt/media/image86.png" ContentType="image/png"/>
  <Override PartName="/ppt/media/image6.png" ContentType="image/png"/>
  <Override PartName="/ppt/media/image158.png" ContentType="image/png"/>
  <Override PartName="/ppt/media/image36.png" ContentType="image/png"/>
  <Override PartName="/ppt/media/image84.png" ContentType="image/png"/>
  <Override PartName="/ppt/media/image108.png" ContentType="image/png"/>
  <Override PartName="/ppt/media/image176.png" ContentType="image/png"/>
  <Override PartName="/ppt/media/image11.png" ContentType="image/png"/>
  <Override PartName="/ppt/media/image48.png" ContentType="image/png"/>
  <Override PartName="/ppt/media/image7.png" ContentType="image/png"/>
  <Override PartName="/ppt/media/image159.png" ContentType="image/png"/>
  <Override PartName="/ppt/media/image37.png" ContentType="image/png"/>
  <Override PartName="/ppt/media/image85.png" ContentType="image/png"/>
  <Override PartName="/ppt/media/image109.png" ContentType="image/png"/>
  <Override PartName="/ppt/media/image177.png" ContentType="image/png"/>
  <Override PartName="/ppt/media/image49.png" ContentType="image/png"/>
  <Override PartName="/ppt/media/image8.png" ContentType="image/png"/>
  <Override PartName="/ppt/media/image30.png" ContentType="image/png"/>
  <Override PartName="/ppt/media/image38.png" ContentType="image/png"/>
  <Override PartName="/ppt/media/image1.png" ContentType="image/png"/>
  <Override PartName="/ppt/media/image153.png" ContentType="image/png"/>
  <Override PartName="/ppt/media/image39.png" ContentType="image/png"/>
  <Override PartName="/ppt/media/image127.png" ContentType="image/png"/>
  <Override PartName="/ppt/media/image19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128.png" ContentType="image/png"/>
  <Override PartName="/ppt/media/image196.png" ContentType="image/png"/>
  <Override PartName="/ppt/media/image129.png" ContentType="image/png"/>
  <Override PartName="/ppt/media/image197.png" ContentType="image/png"/>
  <Override PartName="/ppt/media/image258.png" ContentType="image/png"/>
  <Override PartName="/ppt/media/image130.png" ContentType="image/png"/>
  <Override PartName="/ppt/media/image259.png" ContentType="image/png"/>
  <Override PartName="/ppt/media/image131.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306.png" ContentType="image/png"/>
  <Override PartName="/ppt/media/image268.png" ContentType="image/png"/>
  <Override PartName="/ppt/media/image140.png" ContentType="image/png"/>
  <Override PartName="/ppt/media/image307.png" ContentType="image/png"/>
  <Override PartName="/ppt/media/image269.png" ContentType="image/png"/>
  <Override PartName="/ppt/media/image141.png" ContentType="image/png"/>
  <Override PartName="/ppt/media/image308.png" ContentType="image/png"/>
  <Override PartName="/ppt/media/image142.png" ContentType="image/png"/>
  <Override PartName="/ppt/media/image309.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278.png" ContentType="image/png"/>
  <Override PartName="/ppt/media/image150.png" ContentType="image/png"/>
  <Override PartName="/ppt/media/image279.png" ContentType="image/png"/>
  <Override PartName="/ppt/media/image151.png" ContentType="image/png"/>
  <Override PartName="/ppt/media/image152.png" ContentType="image/png"/>
  <Override PartName="/ppt/media/image288.png" ContentType="image/png"/>
  <Override PartName="/ppt/media/image160.png" ContentType="image/png"/>
  <Override PartName="/ppt/media/image289.png" ContentType="image/png"/>
  <Override PartName="/ppt/media/image161.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8.png" ContentType="image/png"/>
  <Override PartName="/ppt/media/image179.png" ContentType="image/png"/>
  <Override PartName="/ppt/media/image188.png" ContentType="image/png"/>
  <Override PartName="/ppt/media/image189.png" ContentType="image/png"/>
  <Override PartName="/ppt/media/image198.png" ContentType="image/png"/>
  <Override PartName="/ppt/media/image199.png" ContentType="image/png"/>
  <Override PartName="/ppt/media/image200.png" ContentType="image/png"/>
  <Override PartName="/ppt/media/image201.png" ContentType="image/png"/>
  <Override PartName="/ppt/slideLayouts/slideLayout535.xml" ContentType="application/vnd.openxmlformats-officedocument.presentationml.slideLayout+xml"/>
  <Override PartName="/ppt/slideLayouts/slideLayout497.xml" ContentType="application/vnd.openxmlformats-officedocument.presentationml.slideLayout+xml"/>
  <Override PartName="/ppt/slideLayouts/slideLayout534.xml" ContentType="application/vnd.openxmlformats-officedocument.presentationml.slideLayout+xml"/>
  <Override PartName="/ppt/slideLayouts/slideLayout496.xml" ContentType="application/vnd.openxmlformats-officedocument.presentationml.slideLayout+xml"/>
  <Override PartName="/ppt/slideLayouts/slideLayout533.xml" ContentType="application/vnd.openxmlformats-officedocument.presentationml.slideLayout+xml"/>
  <Override PartName="/ppt/slideLayouts/slideLayout495.xml" ContentType="application/vnd.openxmlformats-officedocument.presentationml.slideLayout+xml"/>
  <Override PartName="/ppt/slideLayouts/slideLayout709.xml" ContentType="application/vnd.openxmlformats-officedocument.presentationml.slideLayout+xml"/>
  <Override PartName="/ppt/slideLayouts/slideLayout525.xml" ContentType="application/vnd.openxmlformats-officedocument.presentationml.slideLayout+xml"/>
  <Override PartName="/ppt/slideLayouts/slideLayout487.xml" ContentType="application/vnd.openxmlformats-officedocument.presentationml.slideLayout+xml"/>
  <Override PartName="/ppt/slideLayouts/slideLayout524.xml" ContentType="application/vnd.openxmlformats-officedocument.presentationml.slideLayout+xml"/>
  <Override PartName="/ppt/slideLayouts/slideLayout486.xml" ContentType="application/vnd.openxmlformats-officedocument.presentationml.slideLayout+xml"/>
  <Override PartName="/ppt/slideLayouts/slideLayout523.xml" ContentType="application/vnd.openxmlformats-officedocument.presentationml.slideLayout+xml"/>
  <Override PartName="/ppt/slideLayouts/slideLayout485.xml" ContentType="application/vnd.openxmlformats-officedocument.presentationml.slideLayout+xml"/>
  <Override PartName="/ppt/slideLayouts/slideLayout522.xml" ContentType="application/vnd.openxmlformats-officedocument.presentationml.slideLayout+xml"/>
  <Override PartName="/ppt/slideLayouts/slideLayout484.xml" ContentType="application/vnd.openxmlformats-officedocument.presentationml.slideLayout+xml"/>
  <Override PartName="/ppt/slideLayouts/slideLayout521.xml" ContentType="application/vnd.openxmlformats-officedocument.presentationml.slideLayout+xml"/>
  <Override PartName="/ppt/slideLayouts/slideLayout483.xml" ContentType="application/vnd.openxmlformats-officedocument.presentationml.slideLayout+xml"/>
  <Override PartName="/ppt/slideLayouts/slideLayout520.xml" ContentType="application/vnd.openxmlformats-officedocument.presentationml.slideLayout+xml"/>
  <Override PartName="/ppt/slideLayouts/slideLayout482.xml" ContentType="application/vnd.openxmlformats-officedocument.presentationml.slideLayout+xml"/>
  <Override PartName="/ppt/slideLayouts/slideLayout481.xml" ContentType="application/vnd.openxmlformats-officedocument.presentationml.slideLayout+xml"/>
  <Override PartName="/ppt/slideLayouts/slideLayout480.xml" ContentType="application/vnd.openxmlformats-officedocument.presentationml.slideLayout+xml"/>
  <Override PartName="/ppt/slideLayouts/slideLayout515.xml" ContentType="application/vnd.openxmlformats-officedocument.presentationml.slideLayout+xml"/>
  <Override PartName="/ppt/slideLayouts/slideLayout477.xml" ContentType="application/vnd.openxmlformats-officedocument.presentationml.slideLayout+xml"/>
  <Override PartName="/ppt/slideLayouts/slideLayout514.xml" ContentType="application/vnd.openxmlformats-officedocument.presentationml.slideLayout+xml"/>
  <Override PartName="/ppt/slideLayouts/slideLayout476.xml" ContentType="application/vnd.openxmlformats-officedocument.presentationml.slideLayout+xml"/>
  <Override PartName="/ppt/slideLayouts/slideLayout513.xml" ContentType="application/vnd.openxmlformats-officedocument.presentationml.slideLayout+xml"/>
  <Override PartName="/ppt/slideLayouts/slideLayout475.xml" ContentType="application/vnd.openxmlformats-officedocument.presentationml.slideLayout+xml"/>
  <Override PartName="/ppt/slideLayouts/slideLayout512.xml" ContentType="application/vnd.openxmlformats-officedocument.presentationml.slideLayout+xml"/>
  <Override PartName="/ppt/slideLayouts/slideLayout474.xml" ContentType="application/vnd.openxmlformats-officedocument.presentationml.slideLayout+xml"/>
  <Override PartName="/ppt/slideLayouts/slideLayout511.xml" ContentType="application/vnd.openxmlformats-officedocument.presentationml.slideLayout+xml"/>
  <Override PartName="/ppt/slideLayouts/slideLayout473.xml" ContentType="application/vnd.openxmlformats-officedocument.presentationml.slideLayout+xml"/>
  <Override PartName="/ppt/slideLayouts/slideLayout510.xml" ContentType="application/vnd.openxmlformats-officedocument.presentationml.slideLayout+xml"/>
  <Override PartName="/ppt/slideLayouts/slideLayout472.xml" ContentType="application/vnd.openxmlformats-officedocument.presentationml.slideLayout+xml"/>
  <Override PartName="/ppt/slideLayouts/slideLayout471.xml" ContentType="application/vnd.openxmlformats-officedocument.presentationml.slideLayout+xml"/>
  <Override PartName="/ppt/slideLayouts/slideLayout470.xml" ContentType="application/vnd.openxmlformats-officedocument.presentationml.slideLayout+xml"/>
  <Override PartName="/ppt/slideLayouts/slideLayout505.xml" ContentType="application/vnd.openxmlformats-officedocument.presentationml.slideLayout+xml"/>
  <Override PartName="/ppt/slideLayouts/slideLayout291.xml" ContentType="application/vnd.openxmlformats-officedocument.presentationml.slideLayout+xml"/>
  <Override PartName="/ppt/slideLayouts/slideLayout467.xml" ContentType="application/vnd.openxmlformats-officedocument.presentationml.slideLayout+xml"/>
  <Override PartName="/ppt/slideLayouts/slideLayout99.xml" ContentType="application/vnd.openxmlformats-officedocument.presentationml.slideLayout+xml"/>
  <Override PartName="/ppt/slideLayouts/slideLayout504.xml" ContentType="application/vnd.openxmlformats-officedocument.presentationml.slideLayout+xml"/>
  <Override PartName="/ppt/slideLayouts/slideLayout290.xml" ContentType="application/vnd.openxmlformats-officedocument.presentationml.slideLayout+xml"/>
  <Override PartName="/ppt/slideLayouts/slideLayout466.xml" ContentType="application/vnd.openxmlformats-officedocument.presentationml.slideLayout+xml"/>
  <Override PartName="/ppt/slideLayouts/slideLayout98.xml" ContentType="application/vnd.openxmlformats-officedocument.presentationml.slideLayout+xml"/>
  <Override PartName="/ppt/slideLayouts/slideLayout500.xml" ContentType="application/vnd.openxmlformats-officedocument.presentationml.slideLayout+xml"/>
  <Override PartName="/ppt/slideLayouts/slideLayout462.xml" ContentType="application/vnd.openxmlformats-officedocument.presentationml.slideLayout+xml"/>
  <Override PartName="/ppt/slideLayouts/slideLayout94.xml" ContentType="application/vnd.openxmlformats-officedocument.presentationml.slideLayout+xml"/>
  <Override PartName="/ppt/slideLayouts/slideLayout461.xml" ContentType="application/vnd.openxmlformats-officedocument.presentationml.slideLayout+xml"/>
  <Override PartName="/ppt/slideLayouts/slideLayout93.xml" ContentType="application/vnd.openxmlformats-officedocument.presentationml.slideLayout+xml"/>
  <Override PartName="/ppt/slideLayouts/slideLayout460.xml" ContentType="application/vnd.openxmlformats-officedocument.presentationml.slideLayout+xml"/>
  <Override PartName="/ppt/slideLayouts/slideLayout92.xml" ContentType="application/vnd.openxmlformats-officedocument.presentationml.slideLayout+xml"/>
  <Override PartName="/ppt/slideLayouts/slideLayout452.xml" ContentType="application/vnd.openxmlformats-officedocument.presentationml.slideLayout+xml"/>
  <Override PartName="/ppt/slideLayouts/slideLayout84.xml" ContentType="application/vnd.openxmlformats-officedocument.presentationml.slideLayout+xml"/>
  <Override PartName="/ppt/slideLayouts/slideLayout451.xml" ContentType="application/vnd.openxmlformats-officedocument.presentationml.slideLayout+xml"/>
  <Override PartName="/ppt/slideLayouts/slideLayout83.xml" ContentType="application/vnd.openxmlformats-officedocument.presentationml.slideLayout+xml"/>
  <Override PartName="/ppt/slideLayouts/slideLayout450.xml" ContentType="application/vnd.openxmlformats-officedocument.presentationml.slideLayout+xml"/>
  <Override PartName="/ppt/slideLayouts/slideLayout82.xml" ContentType="application/vnd.openxmlformats-officedocument.presentationml.slideLayout+xml"/>
  <Override PartName="/ppt/slideLayouts/slideLayout442.xml" ContentType="application/vnd.openxmlformats-officedocument.presentationml.slideLayout+xml"/>
  <Override PartName="/ppt/slideLayouts/slideLayout74.xml" ContentType="application/vnd.openxmlformats-officedocument.presentationml.slideLayout+xml"/>
  <Override PartName="/ppt/slideLayouts/slideLayout441.xml" ContentType="application/vnd.openxmlformats-officedocument.presentationml.slideLayout+xml"/>
  <Override PartName="/ppt/slideLayouts/slideLayout73.xml" ContentType="application/vnd.openxmlformats-officedocument.presentationml.slideLayout+xml"/>
  <Override PartName="/ppt/slideLayouts/slideLayout440.xml" ContentType="application/vnd.openxmlformats-officedocument.presentationml.slideLayout+xml"/>
  <Override PartName="/ppt/slideLayouts/slideLayout72.xml" ContentType="application/vnd.openxmlformats-officedocument.presentationml.slideLayout+xml"/>
  <Override PartName="/ppt/slideLayouts/slideLayout432.xml" ContentType="application/vnd.openxmlformats-officedocument.presentationml.slideLayout+xml"/>
  <Override PartName="/ppt/slideLayouts/slideLayout64.xml" ContentType="application/vnd.openxmlformats-officedocument.presentationml.slideLayout+xml"/>
  <Override PartName="/ppt/slideLayouts/slideLayout431.xml" ContentType="application/vnd.openxmlformats-officedocument.presentationml.slideLayout+xml"/>
  <Override PartName="/ppt/slideLayouts/slideLayout63.xml" ContentType="application/vnd.openxmlformats-officedocument.presentationml.slideLayout+xml"/>
  <Override PartName="/ppt/slideLayouts/slideLayout430.xml" ContentType="application/vnd.openxmlformats-officedocument.presentationml.slideLayout+xml"/>
  <Override PartName="/ppt/slideLayouts/slideLayout62.xml" ContentType="application/vnd.openxmlformats-officedocument.presentationml.slideLayout+xml"/>
  <Override PartName="/ppt/slideLayouts/slideLayout422.xml" ContentType="application/vnd.openxmlformats-officedocument.presentationml.slideLayout+xml"/>
  <Override PartName="/ppt/slideLayouts/slideLayout54.xml" ContentType="application/vnd.openxmlformats-officedocument.presentationml.slideLayout+xml"/>
  <Override PartName="/ppt/slideLayouts/slideLayout421.xml" ContentType="application/vnd.openxmlformats-officedocument.presentationml.slideLayout+xml"/>
  <Override PartName="/ppt/slideLayouts/slideLayout53.xml" ContentType="application/vnd.openxmlformats-officedocument.presentationml.slideLayout+xml"/>
  <Override PartName="/ppt/slideLayouts/slideLayout420.xml" ContentType="application/vnd.openxmlformats-officedocument.presentationml.slideLayout+xml"/>
  <Override PartName="/ppt/slideLayouts/slideLayout52.xml" ContentType="application/vnd.openxmlformats-officedocument.presentationml.slideLayout+xml"/>
  <Override PartName="/ppt/slideLayouts/slideLayout412.xml" ContentType="application/vnd.openxmlformats-officedocument.presentationml.slideLayout+xml"/>
  <Override PartName="/ppt/slideLayouts/slideLayout44.xml" ContentType="application/vnd.openxmlformats-officedocument.presentationml.slideLayout+xml"/>
  <Override PartName="/ppt/slideLayouts/slideLayout411.xml" ContentType="application/vnd.openxmlformats-officedocument.presentationml.slideLayout+xml"/>
  <Override PartName="/ppt/slideLayouts/slideLayout43.xml" ContentType="application/vnd.openxmlformats-officedocument.presentationml.slideLayout+xml"/>
  <Override PartName="/ppt/slideLayouts/slideLayout410.xml" ContentType="application/vnd.openxmlformats-officedocument.presentationml.slideLayout+xml"/>
  <Override PartName="/ppt/slideLayouts/slideLayout42.xml" ContentType="application/vnd.openxmlformats-officedocument.presentationml.slideLayout+xml"/>
  <Override PartName="/ppt/slideLayouts/slideLayout402.xml" ContentType="application/vnd.openxmlformats-officedocument.presentationml.slideLayout+xml"/>
  <Override PartName="/ppt/slideLayouts/slideLayout34.xml" ContentType="application/vnd.openxmlformats-officedocument.presentationml.slideLayout+xml"/>
  <Override PartName="/ppt/slideLayouts/slideLayout401.xml" ContentType="application/vnd.openxmlformats-officedocument.presentationml.slideLayout+xml"/>
  <Override PartName="/ppt/slideLayouts/slideLayout33.xml" ContentType="application/vnd.openxmlformats-officedocument.presentationml.slideLayout+xml"/>
  <Override PartName="/ppt/slideLayouts/slideLayout400.xml" ContentType="application/vnd.openxmlformats-officedocument.presentationml.slideLayout+xml"/>
  <Override PartName="/ppt/slideLayouts/slideLayout32.xml" ContentType="application/vnd.openxmlformats-officedocument.presentationml.slideLayout+xml"/>
  <Override PartName="/ppt/slideLayouts/slideLayout399.xml" ContentType="application/vnd.openxmlformats-officedocument.presentationml.slideLayout+xml"/>
  <Override PartName="/ppt/slideLayouts/slideLayout398.xml" ContentType="application/vnd.openxmlformats-officedocument.presentationml.slideLayout+xml"/>
  <Override PartName="/ppt/slideLayouts/slideLayout397.xml" ContentType="application/vnd.openxmlformats-officedocument.presentationml.slideLayout+xml"/>
  <Override PartName="/ppt/slideLayouts/slideLayout396.xml" ContentType="application/vnd.openxmlformats-officedocument.presentationml.slideLayout+xml"/>
  <Override PartName="/ppt/slideLayouts/slideLayout395.xml" ContentType="application/vnd.openxmlformats-officedocument.presentationml.slideLayout+xml"/>
  <Override PartName="/ppt/slideLayouts/slideLayout394.xml" ContentType="application/vnd.openxmlformats-officedocument.presentationml.slideLayout+xml"/>
  <Override PartName="/ppt/slideLayouts/slideLayout393.xml" ContentType="application/vnd.openxmlformats-officedocument.presentationml.slideLayout+xml"/>
  <Override PartName="/ppt/slideLayouts/slideLayout392.xml" ContentType="application/vnd.openxmlformats-officedocument.presentationml.slideLayout+xml"/>
  <Override PartName="/ppt/slideLayouts/slideLayout391.xml" ContentType="application/vnd.openxmlformats-officedocument.presentationml.slideLayout+xml"/>
  <Override PartName="/ppt/slideLayouts/slideLayout390.xml" ContentType="application/vnd.openxmlformats-officedocument.presentationml.slideLayout+xml"/>
  <Override PartName="/ppt/slideLayouts/slideLayout389.xml" ContentType="application/vnd.openxmlformats-officedocument.presentationml.slideLayout+xml"/>
  <Override PartName="/ppt/slideLayouts/slideLayout388.xml" ContentType="application/vnd.openxmlformats-officedocument.presentationml.slideLayout+xml"/>
  <Override PartName="/ppt/slideLayouts/slideLayout387.xml" ContentType="application/vnd.openxmlformats-officedocument.presentationml.slideLayout+xml"/>
  <Override PartName="/ppt/slideLayouts/slideLayout386.xml" ContentType="application/vnd.openxmlformats-officedocument.presentationml.slideLayout+xml"/>
  <Override PartName="/ppt/slideLayouts/slideLayout385.xml" ContentType="application/vnd.openxmlformats-officedocument.presentationml.slideLayout+xml"/>
  <Override PartName="/ppt/slideLayouts/slideLayout384.xml" ContentType="application/vnd.openxmlformats-officedocument.presentationml.slideLayout+xml"/>
  <Override PartName="/ppt/slideLayouts/slideLayout383.xml" ContentType="application/vnd.openxmlformats-officedocument.presentationml.slideLayout+xml"/>
  <Override PartName="/ppt/slideLayouts/slideLayout382.xml" ContentType="application/vnd.openxmlformats-officedocument.presentationml.slideLayout+xml"/>
  <Override PartName="/ppt/slideLayouts/slideLayout381.xml" ContentType="application/vnd.openxmlformats-officedocument.presentationml.slideLayout+xml"/>
  <Override PartName="/ppt/slideLayouts/slideLayout380.xml" ContentType="application/vnd.openxmlformats-officedocument.presentationml.slideLayout+xml"/>
  <Override PartName="/ppt/slideLayouts/slideLayout379.xml" ContentType="application/vnd.openxmlformats-officedocument.presentationml.slideLayout+xml"/>
  <Override PartName="/ppt/slideLayouts/slideLayout378.xml" ContentType="application/vnd.openxmlformats-officedocument.presentationml.slideLayout+xml"/>
  <Override PartName="/ppt/slideLayouts/slideLayout377.xml" ContentType="application/vnd.openxmlformats-officedocument.presentationml.slideLayout+xml"/>
  <Override PartName="/ppt/slideLayouts/slideLayout376.xml" ContentType="application/vnd.openxmlformats-officedocument.presentationml.slideLayout+xml"/>
  <Override PartName="/ppt/slideLayouts/slideLayout375.xml" ContentType="application/vnd.openxmlformats-officedocument.presentationml.slideLayout+xml"/>
  <Override PartName="/ppt/slideLayouts/slideLayout374.xml" ContentType="application/vnd.openxmlformats-officedocument.presentationml.slideLayout+xml"/>
  <Override PartName="/ppt/slideLayouts/slideLayout539.xml" ContentType="application/vnd.openxmlformats-officedocument.presentationml.slideLayout+xml"/>
  <Override PartName="/ppt/slideLayouts/slideLayout373.xml" ContentType="application/vnd.openxmlformats-officedocument.presentationml.slideLayout+xml"/>
  <Override PartName="/ppt/slideLayouts/slideLayout538.xml" ContentType="application/vnd.openxmlformats-officedocument.presentationml.slideLayout+xml"/>
  <Override PartName="/ppt/slideLayouts/slideLayout372.xml" ContentType="application/vnd.openxmlformats-officedocument.presentationml.slideLayout+xml"/>
  <Override PartName="/ppt/slideLayouts/slideLayout537.xml" ContentType="application/vnd.openxmlformats-officedocument.presentationml.slideLayout+xml"/>
  <Override PartName="/ppt/slideLayouts/slideLayout499.xml" ContentType="application/vnd.openxmlformats-officedocument.presentationml.slideLayout+xml"/>
  <Override PartName="/ppt/slideLayouts/slideLayout371.xml" ContentType="application/vnd.openxmlformats-officedocument.presentationml.slideLayout+xml"/>
  <Override PartName="/ppt/slideLayouts/slideLayout536.xml" ContentType="application/vnd.openxmlformats-officedocument.presentationml.slideLayout+xml"/>
  <Override PartName="/ppt/slideLayouts/slideLayout498.xml" ContentType="application/vnd.openxmlformats-officedocument.presentationml.slideLayout+xml"/>
  <Override PartName="/ppt/slideLayouts/slideLayout370.xml" ContentType="application/vnd.openxmlformats-officedocument.presentationml.slideLayout+xml"/>
  <Override PartName="/ppt/slideLayouts/slideLayout369.xml" ContentType="application/vnd.openxmlformats-officedocument.presentationml.slideLayout+xml"/>
  <Override PartName="/ppt/slideLayouts/slideLayout368.xml" ContentType="application/vnd.openxmlformats-officedocument.presentationml.slideLayout+xml"/>
  <Override PartName="/ppt/slideLayouts/slideLayout367.xml" ContentType="application/vnd.openxmlformats-officedocument.presentationml.slideLayout+xml"/>
  <Override PartName="/ppt/slideLayouts/slideLayout366.xml" ContentType="application/vnd.openxmlformats-officedocument.presentationml.slideLayout+xml"/>
  <Override PartName="/ppt/slideLayouts/slideLayout365.xml" ContentType="application/vnd.openxmlformats-officedocument.presentationml.slideLayout+xml"/>
  <Override PartName="/ppt/slideLayouts/slideLayout364.xml" ContentType="application/vnd.openxmlformats-officedocument.presentationml.slideLayout+xml"/>
  <Override PartName="/ppt/slideLayouts/slideLayout529.xml" ContentType="application/vnd.openxmlformats-officedocument.presentationml.slideLayout+xml"/>
  <Override PartName="/ppt/slideLayouts/slideLayout363.xml" ContentType="application/vnd.openxmlformats-officedocument.presentationml.slideLayout+xml"/>
  <Override PartName="/ppt/slideLayouts/slideLayout528.xml" ContentType="application/vnd.openxmlformats-officedocument.presentationml.slideLayout+xml"/>
  <Override PartName="/ppt/slideLayouts/slideLayout362.xml" ContentType="application/vnd.openxmlformats-officedocument.presentationml.slideLayout+xml"/>
  <Override PartName="/ppt/slideLayouts/slideLayout527.xml" ContentType="application/vnd.openxmlformats-officedocument.presentationml.slideLayout+xml"/>
  <Override PartName="/ppt/slideLayouts/slideLayout489.xml" ContentType="application/vnd.openxmlformats-officedocument.presentationml.slideLayout+xml"/>
  <Override PartName="/ppt/slideLayouts/slideLayout361.xml" ContentType="application/vnd.openxmlformats-officedocument.presentationml.slideLayout+xml"/>
  <Override PartName="/ppt/slideLayouts/slideLayout526.xml" ContentType="application/vnd.openxmlformats-officedocument.presentationml.slideLayout+xml"/>
  <Override PartName="/ppt/slideLayouts/slideLayout488.xml" ContentType="application/vnd.openxmlformats-officedocument.presentationml.slideLayout+xml"/>
  <Override PartName="/ppt/slideLayouts/slideLayout360.xml" ContentType="application/vnd.openxmlformats-officedocument.presentationml.slideLayout+xml"/>
  <Override PartName="/ppt/slideLayouts/slideLayout355.xml" ContentType="application/vnd.openxmlformats-officedocument.presentationml.slideLayout+xml"/>
  <Override PartName="/ppt/slideLayouts/slideLayout354.xml" ContentType="application/vnd.openxmlformats-officedocument.presentationml.slideLayout+xml"/>
  <Override PartName="/ppt/slideLayouts/slideLayout519.xml" ContentType="application/vnd.openxmlformats-officedocument.presentationml.slideLayout+xml"/>
  <Override PartName="/ppt/slideLayouts/slideLayout353.xml" ContentType="application/vnd.openxmlformats-officedocument.presentationml.slideLayout+xml"/>
  <Override PartName="/ppt/slideLayouts/slideLayout518.xml" ContentType="application/vnd.openxmlformats-officedocument.presentationml.slideLayout+xml"/>
  <Override PartName="/ppt/slideLayouts/slideLayout352.xml" ContentType="application/vnd.openxmlformats-officedocument.presentationml.slideLayout+xml"/>
  <Override PartName="/ppt/slideLayouts/slideLayout517.xml" ContentType="application/vnd.openxmlformats-officedocument.presentationml.slideLayout+xml"/>
  <Override PartName="/ppt/slideLayouts/slideLayout479.xml" ContentType="application/vnd.openxmlformats-officedocument.presentationml.slideLayout+xml"/>
  <Override PartName="/ppt/slideLayouts/slideLayout351.xml" ContentType="application/vnd.openxmlformats-officedocument.presentationml.slideLayout+xml"/>
  <Override PartName="/ppt/slideLayouts/slideLayout516.xml" ContentType="application/vnd.openxmlformats-officedocument.presentationml.slideLayout+xml"/>
  <Override PartName="/ppt/slideLayouts/slideLayout478.xml" ContentType="application/vnd.openxmlformats-officedocument.presentationml.slideLayout+xml"/>
  <Override PartName="/ppt/slideLayouts/slideLayout350.xml" ContentType="application/vnd.openxmlformats-officedocument.presentationml.slideLayout+xml"/>
  <Override PartName="/ppt/slideLayouts/slideLayout345.xml" ContentType="application/vnd.openxmlformats-officedocument.presentationml.slideLayout+xml"/>
  <Override PartName="/ppt/slideLayouts/slideLayout160.xml" ContentType="application/vnd.openxmlformats-officedocument.presentationml.slideLayout+xml"/>
  <Override PartName="/ppt/slideLayouts/slideLayout344.xml" ContentType="application/vnd.openxmlformats-officedocument.presentationml.slideLayout+xml"/>
  <Override PartName="/ppt/slideLayouts/_rels/slideLayout357.xml.rels" ContentType="application/vnd.openxmlformats-package.relationships+xml"/>
  <Override PartName="/ppt/slideLayouts/_rels/slideLayout563.xml.rels" ContentType="application/vnd.openxmlformats-package.relationships+xml"/>
  <Override PartName="/ppt/slideLayouts/_rels/slideLayout505.xml.rels" ContentType="application/vnd.openxmlformats-package.relationships+xml"/>
  <Override PartName="/ppt/slideLayouts/_rels/slideLayout425.xml.rels" ContentType="application/vnd.openxmlformats-package.relationships+xml"/>
  <Override PartName="/ppt/slideLayouts/_rels/slideLayout631.xml.rels" ContentType="application/vnd.openxmlformats-package.relationships+xml"/>
  <Override PartName="/ppt/slideLayouts/_rels/slideLayout131.xml.rels" ContentType="application/vnd.openxmlformats-package.relationships+xml"/>
  <Override PartName="/ppt/slideLayouts/_rels/slideLayout483.xml.rels" ContentType="application/vnd.openxmlformats-package.relationships+xml"/>
  <Override PartName="/ppt/slideLayouts/_rels/slideLayout356.xml.rels" ContentType="application/vnd.openxmlformats-package.relationships+xml"/>
  <Override PartName="/ppt/slideLayouts/_rels/slideLayout562.xml.rels" ContentType="application/vnd.openxmlformats-package.relationships+xml"/>
  <Override PartName="/ppt/slideLayouts/_rels/slideLayout424.xml.rels" ContentType="application/vnd.openxmlformats-package.relationships+xml"/>
  <Override PartName="/ppt/slideLayouts/_rels/slideLayout276.xml.rels" ContentType="application/vnd.openxmlformats-package.relationships+xml"/>
  <Override PartName="/ppt/slideLayouts/_rels/slideLayout482.xml.rels" ContentType="application/vnd.openxmlformats-package.relationships+xml"/>
  <Override PartName="/ppt/slideLayouts/_rels/slideLayout423.xml.rels" ContentType="application/vnd.openxmlformats-package.relationships+xml"/>
  <Override PartName="/ppt/slideLayouts/_rels/slideLayout275.xml.rels" ContentType="application/vnd.openxmlformats-package.relationships+xml"/>
  <Override PartName="/ppt/slideLayouts/_rels/slideLayout481.xml.rels" ContentType="application/vnd.openxmlformats-package.relationships+xml"/>
  <Override PartName="/ppt/slideLayouts/_rels/slideLayout55.xml.rels" ContentType="application/vnd.openxmlformats-package.relationships+xml"/>
  <Override PartName="/ppt/slideLayouts/_rels/slideLayout348.xml.rels" ContentType="application/vnd.openxmlformats-package.relationships+xml"/>
  <Override PartName="/ppt/slideLayouts/_rels/slideLayout347.xml.rels" ContentType="application/vnd.openxmlformats-package.relationships+xml"/>
  <Override PartName="/ppt/slideLayouts/_rels/slideLayout699.xml.rels" ContentType="application/vnd.openxmlformats-package.relationships+xml"/>
  <Override PartName="/ppt/slideLayouts/_rels/slideLayout199.xml.rels" ContentType="application/vnd.openxmlformats-package.relationships+xml"/>
  <Override PartName="/ppt/slideLayouts/_rels/slideLayout346.xml.rels" ContentType="application/vnd.openxmlformats-package.relationships+xml"/>
  <Override PartName="/ppt/slideLayouts/_rels/slideLayout552.xml.rels" ContentType="application/vnd.openxmlformats-package.relationships+xml"/>
  <Override PartName="/ppt/slideLayouts/_rels/slideLayout161.xml.rels" ContentType="application/vnd.openxmlformats-package.relationships+xml"/>
  <Override PartName="/ppt/slideLayouts/_rels/slideLayout103.xml.rels" ContentType="application/vnd.openxmlformats-package.relationships+xml"/>
  <Override PartName="/ppt/slideLayouts/_rels/slideLayout603.xml.rels" ContentType="application/vnd.openxmlformats-package.relationships+xml"/>
  <Override PartName="/ppt/slideLayouts/_rels/slideLayout661.xml.rels" ContentType="application/vnd.openxmlformats-package.relationships+xml"/>
  <Override PartName="/ppt/slideLayouts/_rels/slideLayout180.xml.rels" ContentType="application/vnd.openxmlformats-package.relationships+xml"/>
  <Override PartName="/ppt/slideLayouts/_rels/slideLayout680.xml.rels" ContentType="application/vnd.openxmlformats-package.relationships+xml"/>
  <Override PartName="/ppt/slideLayouts/_rels/slideLayout174.xml.rels" ContentType="application/vnd.openxmlformats-package.relationships+xml"/>
  <Override PartName="/ppt/slideLayouts/_rels/slideLayout616.xml.rels" ContentType="application/vnd.openxmlformats-package.relationships+xml"/>
  <Override PartName="/ppt/slideLayouts/_rels/slideLayout674.xml.rels" ContentType="application/vnd.openxmlformats-package.relationships+xml"/>
  <Override PartName="/ppt/slideLayouts/_rels/slideLayout116.xml.rels" ContentType="application/vnd.openxmlformats-package.relationships+xml"/>
  <Override PartName="/ppt/slideLayouts/_rels/slideLayout322.xml.rels" ContentType="application/vnd.openxmlformats-package.relationships+xml"/>
  <Override PartName="/ppt/slideLayouts/_rels/slideLayout339.xml.rels" ContentType="application/vnd.openxmlformats-package.relationships+xml"/>
  <Override PartName="/ppt/slideLayouts/_rels/slideLayout154.xml.rels" ContentType="application/vnd.openxmlformats-package.relationships+xml"/>
  <Override PartName="/ppt/slideLayouts/_rels/slideLayout654.xml.rels" ContentType="application/vnd.openxmlformats-package.relationships+xml"/>
  <Override PartName="/ppt/slideLayouts/_rels/slideLayout302.xml.rels" ContentType="application/vnd.openxmlformats-package.relationships+xml"/>
  <Override PartName="/ppt/slideLayouts/_rels/slideLayout360.xml.rels" ContentType="application/vnd.openxmlformats-package.relationships+xml"/>
  <Override PartName="/ppt/slideLayouts/_rels/slideLayout338.xml.rels" ContentType="application/vnd.openxmlformats-package.relationships+xml"/>
  <Override PartName="/ppt/slideLayouts/_rels/slideLayout153.xml.rels" ContentType="application/vnd.openxmlformats-package.relationships+xml"/>
  <Override PartName="/ppt/slideLayouts/_rels/slideLayout653.xml.rels" ContentType="application/vnd.openxmlformats-package.relationships+xml"/>
  <Override PartName="/ppt/slideLayouts/_rels/slideLayout337.xml.rels" ContentType="application/vnd.openxmlformats-package.relationships+xml"/>
  <Override PartName="/ppt/slideLayouts/_rels/slideLayout152.xml.rels" ContentType="application/vnd.openxmlformats-package.relationships+xml"/>
  <Override PartName="/ppt/slideLayouts/_rels/slideLayout652.xml.rels" ContentType="application/vnd.openxmlformats-package.relationships+xml"/>
  <Override PartName="/ppt/slideLayouts/_rels/slideLayout299.xml.rels" ContentType="application/vnd.openxmlformats-package.relationships+xml"/>
  <Override PartName="/ppt/slideLayouts/_rels/slideLayout200.xml.rels" ContentType="application/vnd.openxmlformats-package.relationships+xml"/>
  <Override PartName="/ppt/slideLayouts/_rels/slideLayout700.xml.rels" ContentType="application/vnd.openxmlformats-package.relationships+xml"/>
  <Override PartName="/ppt/slideLayouts/_rels/slideLayout405.xml.rels" ContentType="application/vnd.openxmlformats-package.relationships+xml"/>
  <Override PartName="/ppt/slideLayouts/_rels/slideLayout257.xml.rels" ContentType="application/vnd.openxmlformats-package.relationships+xml"/>
  <Override PartName="/ppt/slideLayouts/_rels/slideLayout102.xml.rels" ContentType="application/vnd.openxmlformats-package.relationships+xml"/>
  <Override PartName="/ppt/slideLayouts/_rels/slideLayout602.xml.rels" ContentType="application/vnd.openxmlformats-package.relationships+xml"/>
  <Override PartName="/ppt/slideLayouts/_rels/slideLayout660.xml.rels" ContentType="application/vnd.openxmlformats-package.relationships+xml"/>
  <Override PartName="/ppt/slideLayouts/_rels/slideLayout160.xml.rels" ContentType="application/vnd.openxmlformats-package.relationships+xml"/>
  <Override PartName="/ppt/slideLayouts/_rels/slideLayout336.xml.rels" ContentType="application/vnd.openxmlformats-package.relationships+xml"/>
  <Override PartName="/ppt/slideLayouts/_rels/slideLayout151.xml.rels" ContentType="application/vnd.openxmlformats-package.relationships+xml"/>
  <Override PartName="/ppt/slideLayouts/_rels/slideLayout651.xml.rels" ContentType="application/vnd.openxmlformats-package.relationships+xml"/>
  <Override PartName="/ppt/slideLayouts/_rels/slideLayout404.xml.rels" ContentType="application/vnd.openxmlformats-package.relationships+xml"/>
  <Override PartName="/ppt/slideLayouts/_rels/slideLayout256.xml.rels" ContentType="application/vnd.openxmlformats-package.relationships+xml"/>
  <Override PartName="/ppt/slideLayouts/_rels/slideLayout101.xml.rels" ContentType="application/vnd.openxmlformats-package.relationships+xml"/>
  <Override PartName="/ppt/slideLayouts/_rels/slideLayout453.xml.rels" ContentType="application/vnd.openxmlformats-package.relationships+xml"/>
  <Override PartName="/ppt/slideLayouts/_rels/slideLayout601.xml.rels" ContentType="application/vnd.openxmlformats-package.relationships+xml"/>
  <Override PartName="/ppt/slideLayouts/_rels/slideLayout403.xml.rels" ContentType="application/vnd.openxmlformats-package.relationships+xml"/>
  <Override PartName="/ppt/slideLayouts/_rels/slideLayout100.xml.rels" ContentType="application/vnd.openxmlformats-package.relationships+xml"/>
  <Override PartName="/ppt/slideLayouts/_rels/slideLayout600.xml.rels" ContentType="application/vnd.openxmlformats-package.relationships+xml"/>
  <Override PartName="/ppt/slideLayouts/_rels/slideLayout452.xml.rels" ContentType="application/vnd.openxmlformats-package.relationships+xml"/>
  <Override PartName="/ppt/slideLayouts/_rels/slideLayout97.xml.rels" ContentType="application/vnd.openxmlformats-package.relationships+xml"/>
  <Override PartName="/ppt/slideLayouts/_rels/slideLayout465.xml.rels" ContentType="application/vnd.openxmlformats-package.relationships+xml"/>
  <Override PartName="/ppt/slideLayouts/_rels/slideLayout113.xml.rels" ContentType="application/vnd.openxmlformats-package.relationships+xml"/>
  <Override PartName="/ppt/slideLayouts/_rels/slideLayout613.xml.rels" ContentType="application/vnd.openxmlformats-package.relationships+xml"/>
  <Override PartName="/ppt/slideLayouts/_rels/slideLayout671.xml.rels" ContentType="application/vnd.openxmlformats-package.relationships+xml"/>
  <Override PartName="/ppt/slideLayouts/_rels/slideLayout171.xml.rels" ContentType="application/vnd.openxmlformats-package.relationships+xml"/>
  <Override PartName="/ppt/slideLayouts/_rels/slideLayout415.xml.rels" ContentType="application/vnd.openxmlformats-package.relationships+xml"/>
  <Override PartName="/ppt/slideLayouts/_rels/slideLayout621.xml.rels" ContentType="application/vnd.openxmlformats-package.relationships+xml"/>
  <Override PartName="/ppt/slideLayouts/_rels/slideLayout121.xml.rels" ContentType="application/vnd.openxmlformats-package.relationships+xml"/>
  <Override PartName="/ppt/slideLayouts/_rels/slideLayout47.xml.rels" ContentType="application/vnd.openxmlformats-package.relationships+xml"/>
  <Override PartName="/ppt/slideLayouts/_rels/slideLayout112.xml.rels" ContentType="application/vnd.openxmlformats-package.relationships+xml"/>
  <Override PartName="/ppt/slideLayouts/_rels/slideLayout464.xml.rels" ContentType="application/vnd.openxmlformats-package.relationships+xml"/>
  <Override PartName="/ppt/slideLayouts/_rels/slideLayout612.xml.rels" ContentType="application/vnd.openxmlformats-package.relationships+xml"/>
  <Override PartName="/ppt/slideLayouts/_rels/slideLayout670.xml.rels" ContentType="application/vnd.openxmlformats-package.relationships+xml"/>
  <Override PartName="/ppt/slideLayouts/_rels/slideLayout170.xml.rels" ContentType="application/vnd.openxmlformats-package.relationships+xml"/>
  <Override PartName="/ppt/slideLayouts/_rels/slideLayout3.xml.rels" ContentType="application/vnd.openxmlformats-package.relationships+xml"/>
  <Override PartName="/ppt/slideLayouts/_rels/slideLayout352.xml.rels" ContentType="application/vnd.openxmlformats-package.relationships+xml"/>
  <Override PartName="/ppt/slideLayouts/_rels/slideLayout500.xml.rels" ContentType="application/vnd.openxmlformats-package.relationships+xml"/>
  <Override PartName="/ppt/slideLayouts/_rels/slideLayout269.xml.rels" ContentType="application/vnd.openxmlformats-package.relationships+xml"/>
  <Override PartName="/ppt/slideLayouts/_rels/slideLayout417.xml.rels" ContentType="application/vnd.openxmlformats-package.relationships+xml"/>
  <Override PartName="/ppt/slideLayouts/_rels/slideLayout96.xml.rels" ContentType="application/vnd.openxmlformats-package.relationships+xml"/>
  <Override PartName="/ppt/slideLayouts/_rels/slideLayout541.xml.rels" ContentType="application/vnd.openxmlformats-package.relationships+xml"/>
  <Override PartName="/ppt/slideLayouts/_rels/slideLayout414.xml.rels" ContentType="application/vnd.openxmlformats-package.relationships+xml"/>
  <Override PartName="/ppt/slideLayouts/_rels/slideLayout120.xml.rels" ContentType="application/vnd.openxmlformats-package.relationships+xml"/>
  <Override PartName="/ppt/slideLayouts/_rels/slideLayout620.xml.rels" ContentType="application/vnd.openxmlformats-package.relationships+xml"/>
  <Override PartName="/ppt/slideLayouts/_rels/slideLayout472.xml.rels" ContentType="application/vnd.openxmlformats-package.relationships+xml"/>
  <Override PartName="/ppt/slideLayouts/_rels/slideLayout46.xml.rels" ContentType="application/vnd.openxmlformats-package.relationships+xml"/>
  <Override PartName="/ppt/slideLayouts/_rels/slideLayout111.xml.rels" ContentType="application/vnd.openxmlformats-package.relationships+xml"/>
  <Override PartName="/ppt/slideLayouts/_rels/slideLayout611.xml.rels" ContentType="application/vnd.openxmlformats-package.relationships+xml"/>
  <Override PartName="/ppt/slideLayouts/_rels/slideLayout2.xml.rels" ContentType="application/vnd.openxmlformats-package.relationships+xml"/>
  <Override PartName="/ppt/slideLayouts/_rels/slideLayout351.xml.rels" ContentType="application/vnd.openxmlformats-package.relationships+xml"/>
  <Override PartName="/ppt/slideLayouts/_rels/slideLayout39.xml.rels" ContentType="application/vnd.openxmlformats-package.relationships+xml"/>
  <Override PartName="/ppt/slideLayouts/_rels/slideLayout333.xml.rels" ContentType="application/vnd.openxmlformats-package.relationships+xml"/>
  <Override PartName="/ppt/slideLayouts/_rels/slideLayout104.xml.rels" ContentType="application/vnd.openxmlformats-package.relationships+xml"/>
  <Override PartName="/ppt/slideLayouts/_rels/slideLayout604.xml.rels" ContentType="application/vnd.openxmlformats-package.relationships+xml"/>
  <Override PartName="/ppt/slideLayouts/_rels/slideLayout662.xml.rels" ContentType="application/vnd.openxmlformats-package.relationships+xml"/>
  <Override PartName="/ppt/slideLayouts/_rels/slideLayout162.xml.rels" ContentType="application/vnd.openxmlformats-package.relationships+xml"/>
  <Override PartName="/ppt/slideLayouts/_rels/slideLayout310.xml.rels" ContentType="application/vnd.openxmlformats-package.relationships+xml"/>
  <Override PartName="/ppt/slideLayouts/_rels/slideLayout268.xml.rels" ContentType="application/vnd.openxmlformats-package.relationships+xml"/>
  <Override PartName="/ppt/slideLayouts/_rels/slideLayout416.xml.rels" ContentType="application/vnd.openxmlformats-package.relationships+xml"/>
  <Override PartName="/ppt/slideLayouts/_rels/slideLayout413.xml.rels" ContentType="application/vnd.openxmlformats-package.relationships+xml"/>
  <Override PartName="/ppt/slideLayouts/_rels/slideLayout471.xml.rels" ContentType="application/vnd.openxmlformats-package.relationships+xml"/>
  <Override PartName="/ppt/slideLayouts/_rels/slideLayout105.xml.rels" ContentType="application/vnd.openxmlformats-package.relationships+xml"/>
  <Override PartName="/ppt/slideLayouts/_rels/slideLayout605.xml.rels" ContentType="application/vnd.openxmlformats-package.relationships+xml"/>
  <Override PartName="/ppt/slideLayouts/_rels/slideLayout311.xml.rels" ContentType="application/vnd.openxmlformats-package.relationships+xml"/>
  <Override PartName="/ppt/slideLayouts/_rels/slideLayout110.xml.rels" ContentType="application/vnd.openxmlformats-package.relationships+xml"/>
  <Override PartName="/ppt/slideLayouts/_rels/slideLayout610.xml.rels" ContentType="application/vnd.openxmlformats-package.relationships+xml"/>
  <Override PartName="/ppt/slideLayouts/_rels/slideLayout540.xml.rels" ContentType="application/vnd.openxmlformats-package.relationships+xml"/>
  <Override PartName="/ppt/slideLayouts/_rels/slideLayout27.xml.rels" ContentType="application/vnd.openxmlformats-package.relationships+xml"/>
  <Override PartName="/ppt/slideLayouts/_rels/slideLayout406.xml.rels" ContentType="application/vnd.openxmlformats-package.relationships+xml"/>
  <Override PartName="/ppt/slideLayouts/_rels/slideLayout457.xml.rels" ContentType="application/vnd.openxmlformats-package.relationships+xml"/>
  <Override PartName="/ppt/slideLayouts/_rels/slideLayout455.xml.rels" ContentType="application/vnd.openxmlformats-package.relationships+xml"/>
  <Override PartName="/ppt/slideLayouts/_rels/slideLayout249.xml.rels" ContentType="application/vnd.openxmlformats-package.relationships+xml"/>
  <Override PartName="/ppt/slideLayouts/_rels/slideLayout532.xml.rels" ContentType="application/vnd.openxmlformats-package.relationships+xml"/>
  <Override PartName="/ppt/slideLayouts/_rels/slideLayout590.xml.rels" ContentType="application/vnd.openxmlformats-package.relationships+xml"/>
  <Override PartName="/ppt/slideLayouts/_rels/slideLayout494.xml.rels" ContentType="application/vnd.openxmlformats-package.relationships+xml"/>
  <Override PartName="/ppt/slideLayouts/_rels/slideLayout436.xml.rels" ContentType="application/vnd.openxmlformats-package.relationships+xml"/>
  <Override PartName="/ppt/slideLayouts/_rels/slideLayout288.xml.rels" ContentType="application/vnd.openxmlformats-package.relationships+xml"/>
  <Override PartName="/ppt/slideLayouts/_rels/slideLayout531.xml.rels" ContentType="application/vnd.openxmlformats-package.relationships+xml"/>
  <Override PartName="/ppt/slideLayouts/_rels/slideLayout383.xml.rels" ContentType="application/vnd.openxmlformats-package.relationships+xml"/>
  <Override PartName="/ppt/slideLayouts/_rels/slideLayout493.xml.rels" ContentType="application/vnd.openxmlformats-package.relationships+xml"/>
  <Override PartName="/ppt/slideLayouts/_rels/slideLayout435.xml.rels" ContentType="application/vnd.openxmlformats-package.relationships+xml"/>
  <Override PartName="/ppt/slideLayouts/_rels/slideLayout287.xml.rels" ContentType="application/vnd.openxmlformats-package.relationships+xml"/>
  <Override PartName="/ppt/slideLayouts/_rels/slideLayout231.xml.rels" ContentType="application/vnd.openxmlformats-package.relationships+xml"/>
  <Override PartName="/ppt/slideLayouts/_rels/slideLayout731.xml.rels" ContentType="application/vnd.openxmlformats-package.relationships+xml"/>
  <Override PartName="/ppt/slideLayouts/_rels/slideLayout258.xml.rels" ContentType="application/vnd.openxmlformats-package.relationships+xml"/>
  <Override PartName="/ppt/slideLayouts/_rels/slideLayout530.xml.rels" ContentType="application/vnd.openxmlformats-package.relationships+xml"/>
  <Override PartName="/ppt/slideLayouts/_rels/slideLayout382.xml.rels" ContentType="application/vnd.openxmlformats-package.relationships+xml"/>
  <Override PartName="/ppt/slideLayouts/_rels/slideLayout492.xml.rels" ContentType="application/vnd.openxmlformats-package.relationships+xml"/>
  <Override PartName="/ppt/slideLayouts/_rels/slideLayout286.xml.rels" ContentType="application/vnd.openxmlformats-package.relationships+xml"/>
  <Override PartName="/ppt/slideLayouts/_rels/slideLayout79.xml.rels" ContentType="application/vnd.openxmlformats-package.relationships+xml"/>
  <Override PartName="/ppt/slideLayouts/_rels/slideLayout521.xml.rels" ContentType="application/vnd.openxmlformats-package.relationships+xml"/>
  <Override PartName="/ppt/slideLayouts/_rels/slideLayout447.xml.rels" ContentType="application/vnd.openxmlformats-package.relationships+xml"/>
  <Override PartName="/ppt/slideLayouts/_rels/slideLayout78.xml.rels" ContentType="application/vnd.openxmlformats-package.relationships+xml"/>
  <Override PartName="/ppt/slideLayouts/_rels/slideLayout520.xml.rels" ContentType="application/vnd.openxmlformats-package.relationships+xml"/>
  <Override PartName="/ppt/slideLayouts/_rels/slideLayout446.xml.rels" ContentType="application/vnd.openxmlformats-package.relationships+xml"/>
  <Override PartName="/ppt/slideLayouts/_rels/slideLayout77.xml.rels" ContentType="application/vnd.openxmlformats-package.relationships+xml"/>
  <Override PartName="/ppt/slideLayouts/_rels/slideLayout445.xml.rels" ContentType="application/vnd.openxmlformats-package.relationships+xml"/>
  <Override PartName="/ppt/slideLayouts/_rels/slideLayout222.xml.rels" ContentType="application/vnd.openxmlformats-package.relationships+xml"/>
  <Override PartName="/ppt/slideLayouts/_rels/slideLayout722.xml.rels" ContentType="application/vnd.openxmlformats-package.relationships+xml"/>
  <Override PartName="/ppt/slideLayouts/_rels/slideLayout280.xml.rels" ContentType="application/vnd.openxmlformats-package.relationships+xml"/>
  <Override PartName="/ppt/slideLayouts/_rels/slideLayout221.xml.rels" ContentType="application/vnd.openxmlformats-package.relationships+xml"/>
  <Override PartName="/ppt/slideLayouts/_rels/slideLayout721.xml.rels" ContentType="application/vnd.openxmlformats-package.relationships+xml"/>
  <Override PartName="/ppt/slideLayouts/_rels/slideLayout573.xml.rels" ContentType="application/vnd.openxmlformats-package.relationships+xml"/>
  <Override PartName="/ppt/slideLayouts/_rels/slideLayout220.xml.rels" ContentType="application/vnd.openxmlformats-package.relationships+xml"/>
  <Override PartName="/ppt/slideLayouts/_rels/slideLayout720.xml.rels" ContentType="application/vnd.openxmlformats-package.relationships+xml"/>
  <Override PartName="/ppt/slideLayouts/_rels/slideLayout572.xml.rels" ContentType="application/vnd.openxmlformats-package.relationships+xml"/>
  <Override PartName="/ppt/slideLayouts/_rels/slideLayout591.xml.rels" ContentType="application/vnd.openxmlformats-package.relationships+xml"/>
  <Override PartName="/ppt/slideLayouts/_rels/slideLayout533.xml.rels" ContentType="application/vnd.openxmlformats-package.relationships+xml"/>
  <Override PartName="/ppt/slideLayouts/_rels/slideLayout232.xml.rels" ContentType="application/vnd.openxmlformats-package.relationships+xml"/>
  <Override PartName="/ppt/slideLayouts/_rels/slideLayout584.xml.rels" ContentType="application/vnd.openxmlformats-package.relationships+xml"/>
  <Override PartName="/ppt/slideLayouts/_rels/slideLayout290.xml.rels" ContentType="application/vnd.openxmlformats-package.relationships+xml"/>
  <Override PartName="/ppt/slideLayouts/_rels/slideLayout586.xml.rels" ContentType="application/vnd.openxmlformats-package.relationships+xml"/>
  <Override PartName="/ppt/slideLayouts/_rels/slideLayout234.xml.rels" ContentType="application/vnd.openxmlformats-package.relationships+xml"/>
  <Override PartName="/ppt/slideLayouts/_rels/slideLayout734.xml.rels" ContentType="application/vnd.openxmlformats-package.relationships+xml"/>
  <Override PartName="/ppt/slideLayouts/_rels/slideLayout292.xml.rels" ContentType="application/vnd.openxmlformats-package.relationships+xml"/>
  <Override PartName="/ppt/slideLayouts/_rels/slideLayout244.xml.rels" ContentType="application/vnd.openxmlformats-package.relationships+xml"/>
  <Override PartName="/ppt/slideLayouts/_rels/slideLayout744.xml.rels" ContentType="application/vnd.openxmlformats-package.relationships+xml"/>
  <Override PartName="/ppt/slideLayouts/_rels/slideLayout409.xml.rels" ContentType="application/vnd.openxmlformats-package.relationships+xml"/>
  <Override PartName="/ppt/slideLayouts/_rels/slideLayout69.xml.rels" ContentType="application/vnd.openxmlformats-package.relationships+xml"/>
  <Override PartName="/ppt/slideLayouts/_rels/slideLayout437.xml.rels" ContentType="application/vnd.openxmlformats-package.relationships+xml"/>
  <Override PartName="/ppt/slideLayouts/_rels/slideLayout495.xml.rels" ContentType="application/vnd.openxmlformats-package.relationships+xml"/>
  <Override PartName="/ppt/slideLayouts/_rels/slideLayout67.xml.rels" ContentType="application/vnd.openxmlformats-package.relationships+xml"/>
  <Override PartName="/ppt/slideLayouts/_rels/slideLayout190.xml.rels" ContentType="application/vnd.openxmlformats-package.relationships+xml"/>
  <Override PartName="/ppt/slideLayouts/_rels/slideLayout690.xml.rels" ContentType="application/vnd.openxmlformats-package.relationships+xml"/>
  <Override PartName="/ppt/slideLayouts/_rels/slideLayout107.xml.rels" ContentType="application/vnd.openxmlformats-package.relationships+xml"/>
  <Override PartName="/ppt/slideLayouts/_rels/slideLayout459.xml.rels" ContentType="application/vnd.openxmlformats-package.relationships+xml"/>
  <Override PartName="/ppt/slideLayouts/_rels/slideLayout607.xml.rels" ContentType="application/vnd.openxmlformats-package.relationships+xml"/>
  <Override PartName="/ppt/slideLayouts/_rels/slideLayout211.xml.rels" ContentType="application/vnd.openxmlformats-package.relationships+xml"/>
  <Override PartName="/ppt/slideLayouts/_rels/slideLayout711.xml.rels" ContentType="application/vnd.openxmlformats-package.relationships+xml"/>
  <Override PartName="/ppt/slideLayouts/_rels/slideLayout106.xml.rels" ContentType="application/vnd.openxmlformats-package.relationships+xml"/>
  <Override PartName="/ppt/slideLayouts/_rels/slideLayout458.xml.rels" ContentType="application/vnd.openxmlformats-package.relationships+xml"/>
  <Override PartName="/ppt/slideLayouts/_rels/slideLayout606.xml.rels" ContentType="application/vnd.openxmlformats-package.relationships+xml"/>
  <Override PartName="/ppt/slideLayouts/_rels/slideLayout210.xml.rels" ContentType="application/vnd.openxmlformats-package.relationships+xml"/>
  <Override PartName="/ppt/slideLayouts/_rels/slideLayout710.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267.xml.rels" ContentType="application/vnd.openxmlformats-package.relationships+xml"/>
  <Override PartName="/ppt/slideLayouts/_rels/slideLayout209.xml.rels" ContentType="application/vnd.openxmlformats-package.relationships+xml"/>
  <Override PartName="/ppt/slideLayouts/_rels/slideLayout709.xml.rels" ContentType="application/vnd.openxmlformats-package.relationships+xml"/>
  <Override PartName="/ppt/slideLayouts/_rels/slideLayout408.xml.rels" ContentType="application/vnd.openxmlformats-package.relationships+xml"/>
  <Override PartName="/ppt/slideLayouts/_rels/slideLayout491.xml.rels" ContentType="application/vnd.openxmlformats-package.relationships+xml"/>
  <Override PartName="/ppt/slideLayouts/_rels/slideLayout407.xml.rels" ContentType="application/vnd.openxmlformats-package.relationships+xml"/>
  <Override PartName="/ppt/slideLayouts/_rels/slideLayout490.xml.rels" ContentType="application/vnd.openxmlformats-package.relationships+xml"/>
  <Override PartName="/ppt/slideLayouts/_rels/slideLayout71.xml.rels" ContentType="application/vnd.openxmlformats-package.relationships+xml"/>
  <Override PartName="/ppt/slideLayouts/_rels/slideLayout187.xml.rels" ContentType="application/vnd.openxmlformats-package.relationships+xml"/>
  <Override PartName="/ppt/slideLayouts/_rels/slideLayout129.xml.rels" ContentType="application/vnd.openxmlformats-package.relationships+xml"/>
  <Override PartName="/ppt/slideLayouts/_rels/slideLayout629.xml.rels" ContentType="application/vnd.openxmlformats-package.relationships+xml"/>
  <Override PartName="/ppt/slideLayouts/_rels/slideLayout687.xml.rels" ContentType="application/vnd.openxmlformats-package.relationships+xml"/>
  <Override PartName="/ppt/slideLayouts/_rels/slideLayout335.xml.rels" ContentType="application/vnd.openxmlformats-package.relationships+xml"/>
  <Override PartName="/ppt/slideLayouts/_rels/slideLayout14.xml.rels" ContentType="application/vnd.openxmlformats-package.relationships+xml"/>
  <Override PartName="/ppt/slideLayouts/_rels/slideLayout125.xml.rels" ContentType="application/vnd.openxmlformats-package.relationships+xml"/>
  <Override PartName="/ppt/slideLayouts/_rels/slideLayout683.xml.rels" ContentType="application/vnd.openxmlformats-package.relationships+xml"/>
  <Override PartName="/ppt/slideLayouts/_rels/slideLayout625.xml.rels" ContentType="application/vnd.openxmlformats-package.relationships+xml"/>
  <Override PartName="/ppt/slideLayouts/_rels/slideLayout183.xml.rels" ContentType="application/vnd.openxmlformats-package.relationships+xml"/>
  <Override PartName="/ppt/slideLayouts/_rels/slideLayout477.xml.rels" ContentType="application/vnd.openxmlformats-package.relationships+xml"/>
  <Override PartName="/ppt/slideLayouts/_rels/slideLayout463.xml.rels" ContentType="application/vnd.openxmlformats-package.relationships+xml"/>
  <Override PartName="/ppt/slideLayouts/_rels/slideLayout359.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743.xml.rels" ContentType="application/vnd.openxmlformats-package.relationships+xml"/>
  <Override PartName="/ppt/slideLayouts/_rels/slideLayout243.xml.rels" ContentType="application/vnd.openxmlformats-package.relationships+xml"/>
  <Override PartName="/ppt/slideLayouts/_rels/slideLayout16.xml.rels" ContentType="application/vnd.openxmlformats-package.relationships+xml"/>
  <Override PartName="/ppt/slideLayouts/_rels/slideLayout331.xml.rels" ContentType="application/vnd.openxmlformats-package.relationships+xml"/>
  <Override PartName="/ppt/slideLayouts/_rels/slideLayout87.xml.rels" ContentType="application/vnd.openxmlformats-package.relationships+xml"/>
  <Override PartName="/ppt/slideLayouts/_rels/slideLayout419.xml.rels" ContentType="application/vnd.openxmlformats-package.relationships+xml"/>
  <Override PartName="/ppt/slideLayouts/_rels/slideLayout523.xml.rels" ContentType="application/vnd.openxmlformats-package.relationships+xml"/>
  <Override PartName="/ppt/slideLayouts/_rels/slideLayout398.xml.rels" ContentType="application/vnd.openxmlformats-package.relationships+xml"/>
  <Override PartName="/ppt/slideLayouts/_rels/slideLayout369.xml.rels" ContentType="application/vnd.openxmlformats-package.relationships+xml"/>
  <Override PartName="/ppt/slideLayouts/_rels/slideLayout575.xml.rels" ContentType="application/vnd.openxmlformats-package.relationships+xml"/>
  <Override PartName="/ppt/slideLayouts/_rels/slideLayout168.xml.rels" ContentType="application/vnd.openxmlformats-package.relationships+xml"/>
  <Override PartName="/ppt/slideLayouts/_rels/slideLayout374.xml.rels" ContentType="application/vnd.openxmlformats-package.relationships+xml"/>
  <Override PartName="/ppt/slideLayouts/_rels/slideLayout668.xml.rels" ContentType="application/vnd.openxmlformats-package.relationships+xml"/>
  <Override PartName="/ppt/slideLayouts/_rels/slideLayout316.xml.rels" ContentType="application/vnd.openxmlformats-package.relationships+xml"/>
  <Override PartName="/ppt/slideLayouts/_rels/slideLayout295.xml.rels" ContentType="application/vnd.openxmlformats-package.relationships+xml"/>
  <Override PartName="/ppt/slideLayouts/_rels/slideLayout57.xml.rels" ContentType="application/vnd.openxmlformats-package.relationships+xml"/>
  <Override PartName="/ppt/slideLayouts/_rels/slideLayout89.xml.rels" ContentType="application/vnd.openxmlformats-package.relationships+xml"/>
  <Override PartName="/ppt/slideLayouts/_rels/slideLayout18.xml.rels" ContentType="application/vnd.openxmlformats-package.relationships+xml"/>
  <Override PartName="/ppt/slideLayouts/_rels/slideLayout571.xml.rels" ContentType="application/vnd.openxmlformats-package.relationships+xml"/>
  <Override PartName="/ppt/slideLayouts/_rels/slideLayout467.xml.rels" ContentType="application/vnd.openxmlformats-package.relationships+xml"/>
  <Override PartName="/ppt/slideLayouts/_rels/slideLayout56.xml.rels" ContentType="application/vnd.openxmlformats-package.relationships+xml"/>
  <Override PartName="/ppt/slideLayouts/_rels/slideLayout88.xml.rels" ContentType="application/vnd.openxmlformats-package.relationships+xml"/>
  <Override PartName="/ppt/slideLayouts/_rels/slideLayout689.xml.rels" ContentType="application/vnd.openxmlformats-package.relationships+xml"/>
  <Override PartName="/ppt/slideLayouts/_rels/slideLayout189.xml.rels" ContentType="application/vnd.openxmlformats-package.relationships+xml"/>
  <Override PartName="/ppt/slideLayouts/_rels/slideLayout557.xml.rels" ContentType="application/vnd.openxmlformats-package.relationships+xml"/>
  <Override PartName="/ppt/slideLayouts/_rels/slideLayout556.xml.rels" ContentType="application/vnd.openxmlformats-package.relationships+xml"/>
  <Override PartName="/ppt/slideLayouts/_rels/slideLayout561.xml.rels" ContentType="application/vnd.openxmlformats-package.relationships+xml"/>
  <Override PartName="/ppt/slideLayouts/_rels/slideLayout355.xml.rels" ContentType="application/vnd.openxmlformats-package.relationships+xml"/>
  <Override PartName="/ppt/slideLayouts/_rels/slideLayout273.xml.rels" ContentType="application/vnd.openxmlformats-package.relationships+xml"/>
  <Override PartName="/ppt/slideLayouts/_rels/slideLayout169.xml.rels" ContentType="application/vnd.openxmlformats-package.relationships+xml"/>
  <Override PartName="/ppt/slideLayouts/_rels/slideLayout669.xml.rels" ContentType="application/vnd.openxmlformats-package.relationships+xml"/>
  <Override PartName="/ppt/slideLayouts/_rels/slideLayout510.xml.rels" ContentType="application/vnd.openxmlformats-package.relationships+xml"/>
  <Override PartName="/ppt/slideLayouts/_rels/slideLayout68.xml.rels" ContentType="application/vnd.openxmlformats-package.relationships+xml"/>
  <Override PartName="/ppt/slideLayouts/_rels/slideLayout8.xml.rels" ContentType="application/vnd.openxmlformats-package.relationships+xml"/>
  <Override PartName="/ppt/slideLayouts/_rels/slideLayout498.xml.rels" ContentType="application/vnd.openxmlformats-package.relationships+xml"/>
  <Override PartName="/ppt/slideLayouts/_rels/slideLayout560.xml.rels" ContentType="application/vnd.openxmlformats-package.relationships+xml"/>
  <Override PartName="/ppt/slideLayouts/_rels/slideLayout456.xml.rels" ContentType="application/vnd.openxmlformats-package.relationships+xml"/>
  <Override PartName="/ppt/slideLayouts/_rels/slideLayout549.xml.rels" ContentType="application/vnd.openxmlformats-package.relationships+xml"/>
  <Override PartName="/ppt/slideLayouts/_rels/slideLayout421.xml.rels" ContentType="application/vnd.openxmlformats-package.relationships+xml"/>
  <Override PartName="/ppt/slideLayouts/_rels/slideLayout9.xml.rels" ContentType="application/vnd.openxmlformats-package.relationships+xml"/>
  <Override PartName="/ppt/slideLayouts/_rels/slideLayout499.xml.rels" ContentType="application/vnd.openxmlformats-package.relationships+xml"/>
  <Override PartName="/ppt/slideLayouts/_rels/slideLayout7.xml.rels" ContentType="application/vnd.openxmlformats-package.relationships+xml"/>
  <Override PartName="/ppt/slideLayouts/_rels/slideLayout250.xml.rels" ContentType="application/vnd.openxmlformats-package.relationships+xml"/>
  <Override PartName="/ppt/slideLayouts/_rels/slideLayout130.xml.rels" ContentType="application/vnd.openxmlformats-package.relationships+xml"/>
  <Override PartName="/ppt/slideLayouts/_rels/slideLayout630.xml.rels" ContentType="application/vnd.openxmlformats-package.relationships+xml"/>
  <Override PartName="/ppt/slideLayouts/_rels/slideLayout526.xml.rels" ContentType="application/vnd.openxmlformats-package.relationships+xml"/>
  <Override PartName="/ppt/slideLayouts/_rels/slideLayout367.xml.rels" ContentType="application/vnd.openxmlformats-package.relationships+xml"/>
  <Override PartName="/ppt/slideLayouts/_rels/slideLayout739.xml.rels" ContentType="application/vnd.openxmlformats-package.relationships+xml"/>
  <Override PartName="/ppt/slideLayouts/_rels/slideLayout239.xml.rels" ContentType="application/vnd.openxmlformats-package.relationships+xml"/>
  <Override PartName="/ppt/slideLayouts/_rels/slideLayout343.xml.rels" ContentType="application/vnd.openxmlformats-package.relationships+xml"/>
  <Override PartName="/ppt/slideLayouts/_rels/slideLayout515.xml.rels" ContentType="application/vnd.openxmlformats-package.relationships+xml"/>
  <Override PartName="/ppt/slideLayouts/_rels/slideLayout328.xml.rels" ContentType="application/vnd.openxmlformats-package.relationships+xml"/>
  <Override PartName="/ppt/slideLayouts/_rels/slideLayout386.xml.rels" ContentType="application/vnd.openxmlformats-package.relationships+xml"/>
  <Override PartName="/ppt/slideLayouts/_rels/slideLayout707.xml.rels" ContentType="application/vnd.openxmlformats-package.relationships+xml"/>
  <Override PartName="/ppt/slideLayouts/_rels/slideLayout75.xml.rels" ContentType="application/vnd.openxmlformats-package.relationships+xml"/>
  <Override PartName="/ppt/slideLayouts/_rels/slideLayout385.xml.rels" ContentType="application/vnd.openxmlformats-package.relationships+xml"/>
  <Override PartName="/ppt/slideLayouts/_rels/slideLayout679.xml.rels" ContentType="application/vnd.openxmlformats-package.relationships+xml"/>
  <Override PartName="/ppt/slideLayouts/_rels/slideLayout179.xml.rels" ContentType="application/vnd.openxmlformats-package.relationships+xml"/>
  <Override PartName="/ppt/slideLayouts/_rels/slideLayout705.xml.rels" ContentType="application/vnd.openxmlformats-package.relationships+xml"/>
  <Override PartName="/ppt/slideLayouts/_rels/slideLayout205.xml.rels" ContentType="application/vnd.openxmlformats-package.relationships+xml"/>
  <Override PartName="/ppt/slideLayouts/_rels/slideLayout143.xml.rels" ContentType="application/vnd.openxmlformats-package.relationships+xml"/>
  <Override PartName="/ppt/slideLayouts/_rels/slideLayout643.xml.rels" ContentType="application/vnd.openxmlformats-package.relationships+xml"/>
  <Override PartName="/ppt/slideLayouts/_rels/slideLayout539.xml.rels" ContentType="application/vnd.openxmlformats-package.relationships+xml"/>
  <Override PartName="/ppt/slideLayouts/_rels/slideLayout694.xml.rels" ContentType="application/vnd.openxmlformats-package.relationships+xml"/>
  <Override PartName="/ppt/slideLayouts/_rels/slideLayout194.xml.rels" ContentType="application/vnd.openxmlformats-package.relationships+xml"/>
  <Override PartName="/ppt/slideLayouts/_rels/slideLayout488.xml.rels" ContentType="application/vnd.openxmlformats-package.relationships+xml"/>
  <Override PartName="/ppt/slideLayouts/_rels/slideLayout715.xml.rels" ContentType="application/vnd.openxmlformats-package.relationships+xml"/>
  <Override PartName="/ppt/slideLayouts/_rels/slideLayout215.xml.rels" ContentType="application/vnd.openxmlformats-package.relationships+xml"/>
  <Override PartName="/ppt/slideLayouts/_rels/slideLayout567.xml.rels" ContentType="application/vnd.openxmlformats-package.relationships+xml"/>
  <Override PartName="/ppt/slideLayouts/_rels/slideLayout509.xml.rels" ContentType="application/vnd.openxmlformats-package.relationships+xml"/>
  <Override PartName="/ppt/slideLayouts/_rels/slideLayout320.xml.rels" ContentType="application/vnd.openxmlformats-package.relationships+xml"/>
  <Override PartName="/ppt/slideLayouts/_rels/slideLayout695.xml.rels" ContentType="application/vnd.openxmlformats-package.relationships+xml"/>
  <Override PartName="/ppt/slideLayouts/_rels/slideLayout489.xml.rels" ContentType="application/vnd.openxmlformats-package.relationships+xml"/>
  <Override PartName="/ppt/slideLayouts/_rels/slideLayout195.xml.rels" ContentType="application/vnd.openxmlformats-package.relationships+xml"/>
  <Override PartName="/ppt/slideLayouts/_rels/slideLayout716.xml.rels" ContentType="application/vnd.openxmlformats-package.relationships+xml"/>
  <Override PartName="/ppt/slideLayouts/_rels/slideLayout216.xml.rels" ContentType="application/vnd.openxmlformats-package.relationships+xml"/>
  <Override PartName="/ppt/slideLayouts/_rels/slideLayout479.xml.rels" ContentType="application/vnd.openxmlformats-package.relationships+xml"/>
  <Override PartName="/ppt/slideLayouts/_rels/slideLayout583.xml.rels" ContentType="application/vnd.openxmlformats-package.relationships+xml"/>
  <Override PartName="/ppt/slideLayouts/_rels/slideLayout277.xml.rels" ContentType="application/vnd.openxmlformats-package.relationships+xml"/>
  <Override PartName="/ppt/slideLayouts/_rels/slideLayout381.xml.rels" ContentType="application/vnd.openxmlformats-package.relationships+xml"/>
  <Override PartName="/ppt/slideLayouts/_rels/slideLayout402.xml.rels" ContentType="application/vnd.openxmlformats-package.relationships+xml"/>
  <Override PartName="/ppt/slideLayouts/_rels/slideLayout538.xml.rels" ContentType="application/vnd.openxmlformats-package.relationships+xml"/>
  <Override PartName="/ppt/slideLayouts/_rels/slideLayout395.xml.rels" ContentType="application/vnd.openxmlformats-package.relationships+xml"/>
  <Override PartName="/ppt/slideLayouts/_rels/slideLayout543.xml.rels" ContentType="application/vnd.openxmlformats-package.relationships+xml"/>
  <Override PartName="/ppt/slideLayouts/_rels/slideLayout388.xml.rels" ContentType="application/vnd.openxmlformats-package.relationships+xml"/>
  <Override PartName="/ppt/slideLayouts/_rels/slideLayout399.xml.rels" ContentType="application/vnd.openxmlformats-package.relationships+xml"/>
  <Override PartName="/ppt/slideLayouts/_rels/slideLayout392.xml.rels" ContentType="application/vnd.openxmlformats-package.relationships+xml"/>
  <Override PartName="/ppt/slideLayouts/_rels/slideLayout309.xml.rels" ContentType="application/vnd.openxmlformats-package.relationships+xml"/>
  <Override PartName="/ppt/slideLayouts/_rels/slideLayout400.xml.rels" ContentType="application/vnd.openxmlformats-package.relationships+xml"/>
  <Override PartName="/ppt/slideLayouts/_rels/slideLayout378.xml.rels" ContentType="application/vnd.openxmlformats-package.relationships+xml"/>
  <Override PartName="/ppt/slideLayouts/_rels/slideLayout527.xml.rels" ContentType="application/vnd.openxmlformats-package.relationships+xml"/>
  <Override PartName="/ppt/slideLayouts/_rels/slideLayout325.xml.rels" ContentType="application/vnd.openxmlformats-package.relationships+xml"/>
  <Override PartName="/ppt/slideLayouts/_rels/slideLayout742.xml.rels" ContentType="application/vnd.openxmlformats-package.relationships+xml"/>
  <Override PartName="/ppt/slideLayouts/_rels/slideLayout242.xml.rels" ContentType="application/vnd.openxmlformats-package.relationships+xml"/>
  <Override PartName="/ppt/slideLayouts/_rels/slideLayout536.xml.rels" ContentType="application/vnd.openxmlformats-package.relationships+xml"/>
  <Override PartName="/ppt/slideLayouts/_rels/slideLayout278.xml.rels" ContentType="application/vnd.openxmlformats-package.relationships+xml"/>
  <Override PartName="/ppt/slideLayouts/_rels/slideLayout393.xml.rels" ContentType="application/vnd.openxmlformats-package.relationships+xml"/>
  <Override PartName="/ppt/slideLayouts/_rels/slideLayout289.xml.rels" ContentType="application/vnd.openxmlformats-package.relationships+xml"/>
  <Override PartName="/ppt/slideLayouts/_rels/slideLayout401.xml.rels" ContentType="application/vnd.openxmlformats-package.relationships+xml"/>
  <Override PartName="/ppt/slideLayouts/_rels/slideLayout380.xml.rels" ContentType="application/vnd.openxmlformats-package.relationships+xml"/>
  <Override PartName="/ppt/slideLayouts/_rels/slideLayout379.xml.rels" ContentType="application/vnd.openxmlformats-package.relationships+xml"/>
  <Override PartName="/ppt/slideLayouts/_rels/slideLayout528.xml.rels" ContentType="application/vnd.openxmlformats-package.relationships+xml"/>
  <Override PartName="/ppt/slideLayouts/_rels/slideLayout330.xml.rels" ContentType="application/vnd.openxmlformats-package.relationships+xml"/>
  <Override PartName="/ppt/slideLayouts/_rels/slideLayout729.xml.rels" ContentType="application/vnd.openxmlformats-package.relationships+xml"/>
  <Override PartName="/ppt/slideLayouts/_rels/slideLayout229.xml.rels" ContentType="application/vnd.openxmlformats-package.relationships+xml"/>
  <Override PartName="/ppt/slideLayouts/_rels/slideLayout394.xml.rels" ContentType="application/vnd.openxmlformats-package.relationships+xml"/>
  <Override PartName="/ppt/slideLayouts/_rels/slideLayout420.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389.xml.rels" ContentType="application/vnd.openxmlformats-package.relationships+xml"/>
  <Override PartName="/ppt/slideLayouts/_rels/slideLayout537.xml.rels" ContentType="application/vnd.openxmlformats-package.relationships+xml"/>
  <Override PartName="/ppt/slideLayouts/_rels/slideLayout390.xml.rels" ContentType="application/vnd.openxmlformats-package.relationships+xml"/>
  <Override PartName="/ppt/slideLayouts/_rels/slideLayout391.xml.rels" ContentType="application/vnd.openxmlformats-package.relationships+xml"/>
  <Override PartName="/ppt/slideLayouts/_rels/slideLayout63.xml.rels" ContentType="application/vnd.openxmlformats-package.relationships+xml"/>
  <Override PartName="/ppt/slideLayouts/_rels/slideLayout164.xml.rels" ContentType="application/vnd.openxmlformats-package.relationships+xml"/>
  <Override PartName="/ppt/slideLayouts/_rels/slideLayout664.xml.rels" ContentType="application/vnd.openxmlformats-package.relationships+xml"/>
  <Override PartName="/ppt/slideLayouts/_rels/slideLayout298.xml.rels" ContentType="application/vnd.openxmlformats-package.relationships+xml"/>
  <Override PartName="/ppt/slideLayouts/_rels/slideLayout525.xml.rels" ContentType="application/vnd.openxmlformats-package.relationships+xml"/>
  <Override PartName="/ppt/slideLayouts/_rels/slideLayout377.xml.rels" ContentType="application/vnd.openxmlformats-package.relationships+xml"/>
  <Override PartName="/ppt/slideLayouts/_rels/slideLayout319.xml.rels" ContentType="application/vnd.openxmlformats-package.relationships+xml"/>
  <Override PartName="/ppt/slideLayouts/_rels/slideLayout285.xml.rels" ContentType="application/vnd.openxmlformats-package.relationships+xml"/>
  <Override PartName="/ppt/slideLayouts/_rels/slideLayout462.xml.rels" ContentType="application/vnd.openxmlformats-package.relationships+xml"/>
  <Override PartName="/ppt/slideLayouts/_rels/slideLayout260.xml.rels" ContentType="application/vnd.openxmlformats-package.relationships+xml"/>
  <Override PartName="/ppt/slideLayouts/_rels/slideLayout156.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565.xml.rels" ContentType="application/vnd.openxmlformats-package.relationships+xml"/>
  <Override PartName="/ppt/slideLayouts/_rels/slideLayout507.xml.rels" ContentType="application/vnd.openxmlformats-package.relationships+xml"/>
  <Override PartName="/ppt/slideLayouts/_rels/slideLayout486.xml.rels" ContentType="application/vnd.openxmlformats-package.relationships+xml"/>
  <Override PartName="/ppt/slideLayouts/_rels/slideLayout345.xml.rels" ContentType="application/vnd.openxmlformats-package.relationships+xml"/>
  <Override PartName="/ppt/slideLayouts/_rels/slideLayout551.xml.rels" ContentType="application/vnd.openxmlformats-package.relationships+xml"/>
  <Override PartName="/ppt/slideLayouts/_rels/slideLayout74.xml.rels" ContentType="application/vnd.openxmlformats-package.relationships+xml"/>
  <Override PartName="/ppt/slideLayouts/_rels/slideLayout326.xml.rels" ContentType="application/vnd.openxmlformats-package.relationships+xml"/>
  <Override PartName="/ppt/slideLayouts/_rels/slideLayout473.xml.rels" ContentType="application/vnd.openxmlformats-package.relationships+xml"/>
  <Override PartName="/ppt/slideLayouts/_rels/slideLayout469.xml.rels" ContentType="application/vnd.openxmlformats-package.relationships+xml"/>
  <Override PartName="/ppt/slideLayouts/_rels/slideLayout719.xml.rels" ContentType="application/vnd.openxmlformats-package.relationships+xml"/>
  <Override PartName="/ppt/slideLayouts/_rels/slideLayout219.xml.rels" ContentType="application/vnd.openxmlformats-package.relationships+xml"/>
  <Override PartName="/ppt/slideLayouts/_rels/slideLayout698.xml.rels" ContentType="application/vnd.openxmlformats-package.relationships+xml"/>
  <Override PartName="/ppt/slideLayouts/_rels/slideLayout198.xml.rels" ContentType="application/vnd.openxmlformats-package.relationships+xml"/>
  <Override PartName="/ppt/slideLayouts/_rels/slideLayout366.xml.rels" ContentType="application/vnd.openxmlformats-package.relationships+xml"/>
  <Override PartName="/ppt/slideLayouts/_rels/slideLayout665.xml.rels" ContentType="application/vnd.openxmlformats-package.relationships+xml"/>
  <Override PartName="/ppt/slideLayouts/_rels/slideLayout165.xml.rels" ContentType="application/vnd.openxmlformats-package.relationships+xml"/>
  <Override PartName="/ppt/slideLayouts/_rels/slideLayout371.xml.rels" ContentType="application/vnd.openxmlformats-package.relationships+xml"/>
  <Override PartName="/ppt/slideLayouts/_rels/slideLayout284.xml.rels" ContentType="application/vnd.openxmlformats-package.relationships+xml"/>
  <Override PartName="/ppt/slideLayouts/_rels/slideLayout98.xml.rels" ContentType="application/vnd.openxmlformats-package.relationships+xml"/>
  <Override PartName="/ppt/slideLayouts/_rels/slideLayout15.xml.rels" ContentType="application/vnd.openxmlformats-package.relationships+xml"/>
  <Override PartName="/ppt/slideLayouts/_rels/slideLayout363.xml.rels" ContentType="application/vnd.openxmlformats-package.relationships+xml"/>
  <Override PartName="/ppt/slideLayouts/_rels/slideLayout305.xml.rels" ContentType="application/vnd.openxmlformats-package.relationships+xml"/>
  <Override PartName="/ppt/slideLayouts/_rels/slideLayout511.xml.rels" ContentType="application/vnd.openxmlformats-package.relationships+xml"/>
  <Override PartName="/ppt/slideLayouts/_rels/slideLayout564.xml.rels" ContentType="application/vnd.openxmlformats-package.relationships+xml"/>
  <Override PartName="/ppt/slideLayouts/_rels/slideLayout358.xml.rels" ContentType="application/vnd.openxmlformats-package.relationships+xml"/>
  <Override PartName="/ppt/slideLayouts/_rels/slideLayout506.xml.rels" ContentType="application/vnd.openxmlformats-package.relationships+xml"/>
  <Override PartName="/ppt/slideLayouts/_rels/slideLayout52.xml.rels" ContentType="application/vnd.openxmlformats-package.relationships+xml"/>
  <Override PartName="/ppt/slideLayouts/_rels/slideLayout21.xml.rels" ContentType="application/vnd.openxmlformats-package.relationships+xml"/>
  <Override PartName="/ppt/slideLayouts/_rels/slideLayout542.xml.rels" ContentType="application/vnd.openxmlformats-package.relationships+xml"/>
  <Override PartName="/ppt/slideLayouts/_rels/slideLayout487.xml.rels" ContentType="application/vnd.openxmlformats-package.relationships+xml"/>
  <Override PartName="/ppt/slideLayouts/_rels/slideLayout397.xml.rels" ContentType="application/vnd.openxmlformats-package.relationships+xml"/>
  <Override PartName="/ppt/slideLayouts/_rels/slideLayout522.xml.rels" ContentType="application/vnd.openxmlformats-package.relationships+xml"/>
  <Override PartName="/ppt/slideLayouts/_rels/slideLayout418.xml.rels" ContentType="application/vnd.openxmlformats-package.relationships+xml"/>
  <Override PartName="/ppt/slideLayouts/_rels/slideLayout504.xml.rels" ContentType="application/vnd.openxmlformats-package.relationships+xml"/>
  <Override PartName="/ppt/slideLayouts/_rels/slideLayout370.xml.rels" ContentType="application/vnd.openxmlformats-package.relationships+xml"/>
  <Override PartName="/ppt/slideLayouts/_rels/slideLayout412.xml.rels" ContentType="application/vnd.openxmlformats-package.relationships+xml"/>
  <Override PartName="/ppt/slideLayouts/_rels/slideLayout470.xml.rels" ContentType="application/vnd.openxmlformats-package.relationships+xml"/>
  <Override PartName="/ppt/slideLayouts/_rels/slideLayout64.xml.rels" ContentType="application/vnd.openxmlformats-package.relationships+xml"/>
  <Override PartName="/ppt/slideLayouts/_rels/slideLayout59.xml.rels" ContentType="application/vnd.openxmlformats-package.relationships+xml"/>
  <Override PartName="/ppt/slideLayouts/_rels/slideLayout524.xml.rels" ContentType="application/vnd.openxmlformats-package.relationships+xml"/>
  <Override PartName="/ppt/slideLayouts/_rels/slideLayout376.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92.xml.rels" ContentType="application/vnd.openxmlformats-package.relationships+xml"/>
  <Override PartName="/ppt/slideLayouts/_rels/slideLayout34.xml.rels" ContentType="application/vnd.openxmlformats-package.relationships+xml"/>
  <Override PartName="/ppt/slideLayouts/_rels/slideLayout440.xml.rels" ContentType="application/vnd.openxmlformats-package.relationships+xml"/>
  <Override PartName="/ppt/slideLayouts/_rels/slideLayout666.xml.rels" ContentType="application/vnd.openxmlformats-package.relationships+xml"/>
  <Override PartName="/ppt/slideLayouts/_rels/slideLayout372.xml.rels" ContentType="application/vnd.openxmlformats-package.relationships+xml"/>
  <Override PartName="/ppt/slideLayouts/_rels/slideLayout166.xml.rels" ContentType="application/vnd.openxmlformats-package.relationships+xml"/>
  <Override PartName="/ppt/slideLayouts/_rels/slideLayout62.xml.rels" ContentType="application/vnd.openxmlformats-package.relationships+xml"/>
  <Override PartName="/ppt/slideLayouts/_rels/slideLayout163.xml.rels" ContentType="application/vnd.openxmlformats-package.relationships+xml"/>
  <Override PartName="/ppt/slideLayouts/_rels/slideLayout663.xml.rels" ContentType="application/vnd.openxmlformats-package.relationships+xml"/>
  <Override PartName="/ppt/slideLayouts/_rels/slideLayout513.xml.rels" ContentType="application/vnd.openxmlformats-package.relationships+xml"/>
  <Override PartName="/ppt/slideLayouts/_rels/slideLayout307.xml.rels" ContentType="application/vnd.openxmlformats-package.relationships+xml"/>
  <Override PartName="/ppt/slideLayouts/_rels/slideLayout312.xml.rels" ContentType="application/vnd.openxmlformats-package.relationships+xml"/>
  <Override PartName="/ppt/slideLayouts/_rels/slideLayout313.xml.rels" ContentType="application/vnd.openxmlformats-package.relationships+xml"/>
  <Override PartName="/ppt/slideLayouts/_rels/slideLayout514.xml.rels" ContentType="application/vnd.openxmlformats-package.relationships+xml"/>
  <Override PartName="/ppt/slideLayouts/_rels/slideLayout308.xml.rels" ContentType="application/vnd.openxmlformats-package.relationships+xml"/>
  <Override PartName="/ppt/slideLayouts/_rels/slideLayout460.xml.rels" ContentType="application/vnd.openxmlformats-package.relationships+xml"/>
  <Override PartName="/ppt/slideLayouts/_rels/slideLayout54.xml.rels" ContentType="application/vnd.openxmlformats-package.relationships+xml"/>
  <Override PartName="/ppt/slideLayouts/_rels/slideLayout49.xml.rels" ContentType="application/vnd.openxmlformats-package.relationships+xml"/>
  <Override PartName="/ppt/slideLayouts/_rels/slideLayout344.xml.rels" ContentType="application/vnd.openxmlformats-package.relationships+xml"/>
  <Override PartName="/ppt/slideLayouts/_rels/slideLayout550.xml.rels" ContentType="application/vnd.openxmlformats-package.relationships+xml"/>
  <Override PartName="/ppt/slideLayouts/_rels/slideLayout451.xml.rels" ContentType="application/vnd.openxmlformats-package.relationships+xml"/>
  <Override PartName="/ppt/slideLayouts/_rels/slideLayout296.xml.rels" ContentType="application/vnd.openxmlformats-package.relationships+xml"/>
  <Override PartName="/ppt/slideLayouts/_rels/slideLayout516.xml.rels" ContentType="application/vnd.openxmlformats-package.relationships+xml"/>
  <Override PartName="/ppt/slideLayouts/_rels/slideLayout461.xml.rels" ContentType="application/vnd.openxmlformats-package.relationships+xml"/>
  <Override PartName="/ppt/slideLayouts/_rels/slideLayout314.xml.rels" ContentType="application/vnd.openxmlformats-package.relationships+xml"/>
  <Override PartName="/ppt/slideLayouts/_rels/slideLayout735.xml.rels" ContentType="application/vnd.openxmlformats-package.relationships+xml"/>
  <Override PartName="/ppt/slideLayouts/_rels/slideLayout235.xml.rels" ContentType="application/vnd.openxmlformats-package.relationships+xml"/>
  <Override PartName="/ppt/slideLayouts/_rels/slideLayout441.xml.rels" ContentType="application/vnd.openxmlformats-package.relationships+xml"/>
  <Override PartName="/ppt/slideLayouts/_rels/slideLayout293.xml.rels" ContentType="application/vnd.openxmlformats-package.relationships+xml"/>
  <Override PartName="/ppt/slideLayouts/_rels/slideLayout718.xml.rels" ContentType="application/vnd.openxmlformats-package.relationships+xml"/>
  <Override PartName="/ppt/slideLayouts/_rels/slideLayout218.xml.rels" ContentType="application/vnd.openxmlformats-package.relationships+xml"/>
  <Override PartName="/ppt/slideLayouts/_rels/slideLayout365.xml.rels" ContentType="application/vnd.openxmlformats-package.relationships+xml"/>
  <Override PartName="/ppt/slideLayouts/_rels/slideLayout657.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53.xml.rels" ContentType="application/vnd.openxmlformats-package.relationships+xml"/>
  <Override PartName="/ppt/slideLayouts/_rels/slideLayout48.xml.rels" ContentType="application/vnd.openxmlformats-package.relationships+xml"/>
  <Override PartName="/ppt/slideLayouts/_rels/slideLayout529.xml.rels" ContentType="application/vnd.openxmlformats-package.relationships+xml"/>
  <Override PartName="/ppt/slideLayouts/_rels/slideLayout474.xml.rels" ContentType="application/vnd.openxmlformats-package.relationships+xml"/>
  <Override PartName="/ppt/slideLayouts/_rels/slideLayout327.xml.rels" ContentType="application/vnd.openxmlformats-package.relationships+xml"/>
  <Override PartName="/ppt/slideLayouts/_rels/slideLayout72.xml.rels" ContentType="application/vnd.openxmlformats-package.relationships+xml"/>
  <Override PartName="/ppt/slideLayouts/_rels/slideLayout354.xml.rels" ContentType="application/vnd.openxmlformats-package.relationships+xml"/>
  <Override PartName="/ppt/slideLayouts/_rels/slideLayout544.xml.rels" ContentType="application/vnd.openxmlformats-package.relationships+xml"/>
  <Override PartName="/ppt/slideLayouts/_rels/slideLayout396.xml.rels" ContentType="application/vnd.openxmlformats-package.relationships+xml"/>
  <Override PartName="/ppt/slideLayouts/_rels/slideLayout42.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301.xml.rels" ContentType="application/vnd.openxmlformats-package.relationships+xml"/>
  <Override PartName="/ppt/slideLayouts/_rels/slideLayout706.xml.rels" ContentType="application/vnd.openxmlformats-package.relationships+xml"/>
  <Override PartName="/ppt/slideLayouts/_rels/slideLayout206.xml.rels" ContentType="application/vnd.openxmlformats-package.relationships+xml"/>
  <Override PartName="/ppt/slideLayouts/_rels/slideLayout353.xml.rels" ContentType="application/vnd.openxmlformats-package.relationships+xml"/>
  <Override PartName="/ppt/slideLayouts/_rels/slideLayout517.xml.rels" ContentType="application/vnd.openxmlformats-package.relationships+xml"/>
  <Override PartName="/ppt/slideLayouts/_rels/slideLayout44.xml.rels" ContentType="application/vnd.openxmlformats-package.relationships+xml"/>
  <Override PartName="/ppt/slideLayouts/_rels/slideLayout450.xml.rels" ContentType="application/vnd.openxmlformats-package.relationships+xml"/>
  <Override PartName="/ppt/slideLayouts/_rels/slideLayout688.xml.rels" ContentType="application/vnd.openxmlformats-package.relationships+xml"/>
  <Override PartName="/ppt/slideLayouts/_rels/slideLayout188.xml.rels" ContentType="application/vnd.openxmlformats-package.relationships+xml"/>
  <Override PartName="/ppt/slideLayouts/_rels/slideLayout714.xml.rels" ContentType="application/vnd.openxmlformats-package.relationships+xml"/>
  <Override PartName="/ppt/slideLayouts/_rels/slideLayout566.xml.rels" ContentType="application/vnd.openxmlformats-package.relationships+xml"/>
  <Override PartName="/ppt/slideLayouts/_rels/slideLayout508.xml.rels" ContentType="application/vnd.openxmlformats-package.relationships+xml"/>
  <Override PartName="/ppt/slideLayouts/_rels/slideLayout214.xml.rels" ContentType="application/vnd.openxmlformats-package.relationships+xml"/>
  <Override PartName="/ppt/slideLayouts/_rels/slideLayout84.xml.rels" ContentType="application/vnd.openxmlformats-package.relationships+xml"/>
  <Override PartName="/ppt/slideLayouts/_rels/slideLayout83.xml.rels" ContentType="application/vnd.openxmlformats-package.relationships+xml"/>
  <Override PartName="/ppt/slideLayouts/_rels/slideLayout342.xml.rels" ContentType="application/vnd.openxmlformats-package.relationships+xml"/>
  <Override PartName="/ppt/slideLayouts/_rels/slideLayout468.xml.rels" ContentType="application/vnd.openxmlformats-package.relationships+xml"/>
  <Override PartName="/ppt/slideLayouts/_rels/slideLayout738.xml.rels" ContentType="application/vnd.openxmlformats-package.relationships+xml"/>
  <Override PartName="/ppt/slideLayouts/_rels/slideLayout238.xml.rels" ContentType="application/vnd.openxmlformats-package.relationships+xml"/>
  <Override PartName="/ppt/slideLayouts/_rels/slideLayout444.xml.rels" ContentType="application/vnd.openxmlformats-package.relationships+xml"/>
  <Override PartName="/ppt/slideLayouts/_rels/slideLayout253.xml.rels" ContentType="application/vnd.openxmlformats-package.relationships+xml"/>
  <Override PartName="/ppt/slideLayouts/_rels/slideLayout547.xml.rels" ContentType="application/vnd.openxmlformats-package.relationships+xml"/>
  <Override PartName="/ppt/slideLayouts/_rels/slideLayout317.xml.rels" ContentType="application/vnd.openxmlformats-package.relationships+xml"/>
  <Override PartName="/ppt/slideLayouts/_rels/slideLayout375.xml.rels" ContentType="application/vnd.openxmlformats-package.relationships+xml"/>
  <Override PartName="/ppt/slideLayouts/_rels/slideLayout58.xml.rels" ContentType="application/vnd.openxmlformats-package.relationships+xml"/>
  <Override PartName="/ppt/slideLayouts/_rels/slideLayout279.xml.rels" ContentType="application/vnd.openxmlformats-package.relationships+xml"/>
  <Override PartName="/ppt/slideLayouts/_rels/slideLayout32.xml.rels" ContentType="application/vnd.openxmlformats-package.relationships+xml"/>
  <Override PartName="/ppt/slideLayouts/_rels/slideLayout283.xml.rels" ContentType="application/vnd.openxmlformats-package.relationships+xml"/>
  <Override PartName="/ppt/slideLayouts/_rels/slideLayout350.xml.rels" ContentType="application/vnd.openxmlformats-package.relationships+xml"/>
  <Override PartName="/ppt/slideLayouts/_rels/slideLayout1.xml.rels" ContentType="application/vnd.openxmlformats-package.relationships+xml"/>
  <Override PartName="/ppt/slideLayouts/_rels/slideLayout76.xml.rels" ContentType="application/vnd.openxmlformats-package.relationships+xml"/>
  <Override PartName="/ppt/slideLayouts/_rels/slideLayout717.xml.rels" ContentType="application/vnd.openxmlformats-package.relationships+xml"/>
  <Override PartName="/ppt/slideLayouts/_rels/slideLayout217.xml.rels" ContentType="application/vnd.openxmlformats-package.relationships+xml"/>
  <Override PartName="/ppt/slideLayouts/_rels/slideLayout306.xml.rels" ContentType="application/vnd.openxmlformats-package.relationships+xml"/>
  <Override PartName="/ppt/slideLayouts/_rels/slideLayout512.xml.rels" ContentType="application/vnd.openxmlformats-package.relationships+xml"/>
  <Override PartName="/ppt/slideLayouts/_rels/slideLayout364.xml.rels" ContentType="application/vnd.openxmlformats-package.relationships+xml"/>
  <Override PartName="/ppt/slideLayouts/_rels/slideLayout73.xml.rels" ContentType="application/vnd.openxmlformats-package.relationships+xml"/>
  <Override PartName="/ppt/slideLayouts/_rels/slideLayout332.xml.rels" ContentType="application/vnd.openxmlformats-package.relationships+xml"/>
  <Override PartName="/ppt/slideLayouts/_rels/slideLayout667.xml.rels" ContentType="application/vnd.openxmlformats-package.relationships+xml"/>
  <Override PartName="/ppt/slideLayouts/_rels/slideLayout167.xml.rels" ContentType="application/vnd.openxmlformats-package.relationships+xml"/>
  <Override PartName="/ppt/slideLayouts/_rels/slideLayout315.xml.rels" ContentType="application/vnd.openxmlformats-package.relationships+xml"/>
  <Override PartName="/ppt/slideLayouts/_rels/slideLayout373.xml.rels" ContentType="application/vnd.openxmlformats-package.relationships+xml"/>
  <Override PartName="/ppt/slideLayouts/_rels/slideLayout387.xml.rels" ContentType="application/vnd.openxmlformats-package.relationships+xml"/>
  <Override PartName="/ppt/slideLayouts/_rels/slideLayout329.xml.rels" ContentType="application/vnd.openxmlformats-package.relationships+xml"/>
  <Override PartName="/ppt/slideLayouts/_rels/slideLayout227.xml.rels" ContentType="application/vnd.openxmlformats-package.relationships+xml"/>
  <Override PartName="/ppt/slideLayouts/_rels/slideLayout579.xml.rels" ContentType="application/vnd.openxmlformats-package.relationships+xml"/>
  <Override PartName="/ppt/slideLayouts/_rels/slideLayout727.xml.rels" ContentType="application/vnd.openxmlformats-package.relationships+xml"/>
  <Override PartName="/ppt/slideLayouts/_rels/slideLayout641.xml.rels" ContentType="application/vnd.openxmlformats-package.relationships+xml"/>
  <Override PartName="/ppt/slideLayouts/_rels/slideLayout141.xml.rels" ContentType="application/vnd.openxmlformats-package.relationships+xml"/>
  <Override PartName="/ppt/slideLayouts/_rels/slideLayout137.xml.rels" ContentType="application/vnd.openxmlformats-package.relationships+xml"/>
  <Override PartName="/ppt/slideLayouts/_rels/slideLayout637.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17.xml.rels" ContentType="application/vnd.openxmlformats-package.relationships+xml"/>
  <Override PartName="/ppt/slideLayouts/_rels/slideLayout589.xml.rels" ContentType="application/vnd.openxmlformats-package.relationships+xml"/>
  <Override PartName="/ppt/slideLayouts/_rels/slideLayout484.xml.rels" ContentType="application/vnd.openxmlformats-package.relationships+xml"/>
  <Override PartName="/ppt/slideLayouts/_rels/slideLayout132.xml.rels" ContentType="application/vnd.openxmlformats-package.relationships+xml"/>
  <Override PartName="/ppt/slideLayouts/_rels/slideLayout426.xml.rels" ContentType="application/vnd.openxmlformats-package.relationships+xml"/>
  <Override PartName="/ppt/slideLayouts/_rels/slideLayout632.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685.xml.rels" ContentType="application/vnd.openxmlformats-package.relationships+xml"/>
  <Override PartName="/ppt/slideLayouts/_rels/slideLayout185.xml.rels" ContentType="application/vnd.openxmlformats-package.relationships+xml"/>
  <Override PartName="/ppt/slideLayouts/_rels/slideLayout127.xml.rels" ContentType="application/vnd.openxmlformats-package.relationships+xml"/>
  <Override PartName="/ppt/slideLayouts/_rels/slideLayout627.xml.rels" ContentType="application/vnd.openxmlformats-package.relationships+xml"/>
  <Override PartName="/ppt/slideLayouts/_rels/slideLayout228.xml.rels" ContentType="application/vnd.openxmlformats-package.relationships+xml"/>
  <Override PartName="/ppt/slideLayouts/_rels/slideLayout728.xml.rels" ContentType="application/vnd.openxmlformats-package.relationships+xml"/>
  <Override PartName="/ppt/slideLayouts/_rels/slideLayout642.xml.rels" ContentType="application/vnd.openxmlformats-package.relationships+xml"/>
  <Override PartName="/ppt/slideLayouts/_rels/slideLayout142.xml.rels" ContentType="application/vnd.openxmlformats-package.relationships+xml"/>
  <Override PartName="/ppt/slideLayouts/_rels/slideLayout124.xml.rels" ContentType="application/vnd.openxmlformats-package.relationships+xml"/>
  <Override PartName="/ppt/slideLayouts/_rels/slideLayout624.xml.rels" ContentType="application/vnd.openxmlformats-package.relationships+xml"/>
  <Override PartName="/ppt/slideLayouts/_rels/slideLayout568.xml.rels" ContentType="application/vnd.openxmlformats-package.relationships+xml"/>
  <Override PartName="/ppt/slideLayouts/_rels/slideLayout594.xml.rels" ContentType="application/vnd.openxmlformats-package.relationships+xml"/>
  <Override PartName="/ppt/slideLayouts/_rels/slideLayout732.xml.rels" ContentType="application/vnd.openxmlformats-package.relationships+xml"/>
  <Override PartName="/ppt/slideLayouts/_rels/slideLayout519.xml.rels" ContentType="application/vnd.openxmlformats-package.relationships+xml"/>
  <Override PartName="/ppt/slideLayouts/_rels/slideLayout577.xml.rels" ContentType="application/vnd.openxmlformats-package.relationships+xml"/>
  <Override PartName="/ppt/slideLayouts/_rels/slideLayout681.xml.rels" ContentType="application/vnd.openxmlformats-package.relationships+xml"/>
  <Override PartName="/ppt/slideLayouts/_rels/slideLayout555.xml.rels" ContentType="application/vnd.openxmlformats-package.relationships+xml"/>
  <Override PartName="/ppt/slideLayouts/_rels/slideLayout12.xml.rels" ContentType="application/vnd.openxmlformats-package.relationships+xml"/>
  <Override PartName="/ppt/slideLayouts/_rels/slideLayout588.xml.rels" ContentType="application/vnd.openxmlformats-package.relationships+xml"/>
  <Override PartName="/ppt/slideLayouts/_rels/slideLayout692.xml.rels" ContentType="application/vnd.openxmlformats-package.relationships+xml"/>
  <Override PartName="/ppt/slideLayouts/_rels/slideLayout340.xml.rels" ContentType="application/vnd.openxmlformats-package.relationships+xml"/>
  <Override PartName="/ppt/slideLayouts/_rels/slideLayout192.xml.rels" ContentType="application/vnd.openxmlformats-package.relationships+xml"/>
  <Override PartName="/ppt/slideLayouts/_rels/slideLayout609.xml.rels" ContentType="application/vnd.openxmlformats-package.relationships+xml"/>
  <Override PartName="/ppt/slideLayouts/_rels/slideLayout109.xml.rels" ContentType="application/vnd.openxmlformats-package.relationships+xml"/>
  <Override PartName="/ppt/slideLayouts/_rels/slideLayout713.xml.rels" ContentType="application/vnd.openxmlformats-package.relationships+xml"/>
  <Override PartName="/ppt/slideLayouts/_rels/slideLayout213.xml.rels" ContentType="application/vnd.openxmlformats-package.relationships+xml"/>
  <Override PartName="/ppt/slideLayouts/_rels/slideLayout28.xml.rels" ContentType="application/vnd.openxmlformats-package.relationships+xml"/>
  <Override PartName="/ppt/slideLayouts/_rels/slideLayout226.xml.rels" ContentType="application/vnd.openxmlformats-package.relationships+xml"/>
  <Override PartName="/ppt/slideLayouts/_rels/slideLayout578.xml.rels" ContentType="application/vnd.openxmlformats-package.relationships+xml"/>
  <Override PartName="/ppt/slideLayouts/_rels/slideLayout11.xml.rels" ContentType="application/vnd.openxmlformats-package.relationships+xml"/>
  <Override PartName="/ppt/slideLayouts/_rels/slideLayout587.xml.rels" ContentType="application/vnd.openxmlformats-package.relationships+xml"/>
  <Override PartName="/ppt/slideLayouts/_rels/slideLayout580.xml.rels" ContentType="application/vnd.openxmlformats-package.relationships+xml"/>
  <Override PartName="/ppt/slideLayouts/_rels/slideLayout535.xml.rels" ContentType="application/vnd.openxmlformats-package.relationships+xml"/>
  <Override PartName="/ppt/slideLayouts/_rels/slideLayout241.xml.rels" ContentType="application/vnd.openxmlformats-package.relationships+xml"/>
  <Override PartName="/ppt/slideLayouts/_rels/slideLayout741.xml.rels" ContentType="application/vnd.openxmlformats-package.relationships+xml"/>
  <Override PartName="/ppt/slideLayouts/_rels/slideLayout236.xml.rels" ContentType="application/vnd.openxmlformats-package.relationships+xml"/>
  <Override PartName="/ppt/slideLayouts/_rels/slideLayout736.xml.rels" ContentType="application/vnd.openxmlformats-package.relationships+xml"/>
  <Override PartName="/ppt/slideLayouts/_rels/slideLayout442.xml.rels" ContentType="application/vnd.openxmlformats-package.relationships+xml"/>
  <Override PartName="/ppt/slideLayouts/_rels/slideLayout294.xml.rels" ContentType="application/vnd.openxmlformats-package.relationships+xml"/>
  <Override PartName="/ppt/slideLayouts/_rels/slideLayout140.xml.rels" ContentType="application/vnd.openxmlformats-package.relationships+xml"/>
  <Override PartName="/ppt/slideLayouts/_rels/slideLayout640.xml.rels" ContentType="application/vnd.openxmlformats-package.relationships+xml"/>
  <Override PartName="/ppt/slideLayouts/_rels/slideLayout254.xml.rels" ContentType="application/vnd.openxmlformats-package.relationships+xml"/>
  <Override PartName="/ppt/slideLayouts/_rels/slideLayout548.xml.rels" ContentType="application/vnd.openxmlformats-package.relationships+xml"/>
  <Override PartName="/ppt/slideLayouts/_rels/slideLayout593.xml.rels" ContentType="application/vnd.openxmlformats-package.relationships+xml"/>
  <Override PartName="/ppt/slideLayouts/_rels/slideLayout13.xml.rels" ContentType="application/vnd.openxmlformats-package.relationships+xml"/>
  <Override PartName="/ppt/slideLayouts/_rels/slideLayout304.xml.rels" ContentType="application/vnd.openxmlformats-package.relationships+xml"/>
  <Override PartName="/ppt/slideLayouts/_rels/slideLayout362.xml.rels" ContentType="application/vnd.openxmlformats-package.relationships+xml"/>
  <Override PartName="/ppt/slideLayouts/_rels/slideLayout656.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147.xml.rels" ContentType="application/vnd.openxmlformats-package.relationships+xml"/>
  <Override PartName="/ppt/slideLayouts/_rels/slideLayout647.xml.rels" ContentType="application/vnd.openxmlformats-package.relationships+xml"/>
  <Override PartName="/ppt/slideLayouts/_rels/slideLayout503.xml.rels" ContentType="application/vnd.openxmlformats-package.relationships+xml"/>
  <Override PartName="/ppt/slideLayouts/_rels/slideLayout150.xml.rels" ContentType="application/vnd.openxmlformats-package.relationships+xml"/>
  <Override PartName="/ppt/slideLayouts/_rels/slideLayout650.xml.rels" ContentType="application/vnd.openxmlformats-package.relationships+xml"/>
  <Override PartName="/ppt/slideLayouts/_rels/slideLayout146.xml.rels" ContentType="application/vnd.openxmlformats-package.relationships+xml"/>
  <Override PartName="/ppt/slideLayouts/_rels/slideLayout646.xml.rels" ContentType="application/vnd.openxmlformats-package.relationships+xml"/>
  <Override PartName="/ppt/slideLayouts/_rels/slideLayout45.xml.rels" ContentType="application/vnd.openxmlformats-package.relationships+xml"/>
  <Override PartName="/ppt/slideLayouts/_rels/slideLayout696.xml.rels" ContentType="application/vnd.openxmlformats-package.relationships+xml"/>
  <Override PartName="/ppt/slideLayouts/_rels/slideLayout638.xml.rels" ContentType="application/vnd.openxmlformats-package.relationships+xml"/>
  <Override PartName="/ppt/slideLayouts/_rels/slideLayout196.xml.rels" ContentType="application/vnd.openxmlformats-package.relationships+xml"/>
  <Override PartName="/ppt/slideLayouts/_rels/slideLayout138.xml.rels" ContentType="application/vnd.openxmlformats-package.relationships+xml"/>
  <Override PartName="/ppt/slideLayouts/_rels/slideLayout645.xml.rels" ContentType="application/vnd.openxmlformats-package.relationships+xml"/>
  <Override PartName="/ppt/slideLayouts/_rels/slideLayout439.xml.rels" ContentType="application/vnd.openxmlformats-package.relationships+xml"/>
  <Override PartName="/ppt/slideLayouts/_rels/slideLayout497.xml.rels" ContentType="application/vnd.openxmlformats-package.relationships+xml"/>
  <Override PartName="/ppt/slideLayouts/_rels/slideLayout145.xml.rels" ContentType="application/vnd.openxmlformats-package.relationships+xml"/>
  <Override PartName="/ppt/slideLayouts/_rels/slideLayout697.xml.rels" ContentType="application/vnd.openxmlformats-package.relationships+xml"/>
  <Override PartName="/ppt/slideLayouts/_rels/slideLayout639.xml.rels" ContentType="application/vnd.openxmlformats-package.relationships+xml"/>
  <Override PartName="/ppt/slideLayouts/_rels/slideLayout197.xml.rels" ContentType="application/vnd.openxmlformats-package.relationships+xml"/>
  <Override PartName="/ppt/slideLayouts/_rels/slideLayout139.xml.rels" ContentType="application/vnd.openxmlformats-package.relationships+xml"/>
  <Override PartName="/ppt/slideLayouts/_rels/slideLayout626.xml.rels" ContentType="application/vnd.openxmlformats-package.relationships+xml"/>
  <Override PartName="/ppt/slideLayouts/_rels/slideLayout684.xml.rels" ContentType="application/vnd.openxmlformats-package.relationships+xml"/>
  <Override PartName="/ppt/slideLayouts/_rels/slideLayout184.xml.rels" ContentType="application/vnd.openxmlformats-package.relationships+xml"/>
  <Override PartName="/ppt/slideLayouts/_rels/slideLayout478.xml.rels" ContentType="application/vnd.openxmlformats-package.relationships+xml"/>
  <Override PartName="/ppt/slideLayouts/_rels/slideLayout126.xml.rels" ContentType="application/vnd.openxmlformats-package.relationships+xml"/>
  <Override PartName="/ppt/slideLayouts/_rels/slideLayout633.xml.rels" ContentType="application/vnd.openxmlformats-package.relationships+xml"/>
  <Override PartName="/ppt/slideLayouts/_rels/slideLayout485.xml.rels" ContentType="application/vnd.openxmlformats-package.relationships+xml"/>
  <Override PartName="/ppt/slideLayouts/_rels/slideLayout133.xml.rels" ContentType="application/vnd.openxmlformats-package.relationships+xml"/>
  <Override PartName="/ppt/slideLayouts/_rels/slideLayout427.xml.rels" ContentType="application/vnd.openxmlformats-package.relationships+xml"/>
  <Override PartName="/ppt/slideLayouts/_rels/slideLayout432.xml.rels" ContentType="application/vnd.openxmlformats-package.relationships+xml"/>
  <Override PartName="/ppt/slideLayouts/_rels/slideLayout726.xml.rels" ContentType="application/vnd.openxmlformats-package.relationships+xml"/>
  <Override PartName="/ppt/slideLayouts/_rels/slideLayout431.xml.rels" ContentType="application/vnd.openxmlformats-package.relationships+xml"/>
  <Override PartName="/ppt/slideLayouts/_rels/slideLayout225.xml.rels" ContentType="application/vnd.openxmlformats-package.relationships+xml"/>
  <Override PartName="/ppt/slideLayouts/_rels/slideLayout725.xml.rels" ContentType="application/vnd.openxmlformats-package.relationships+xml"/>
  <Override PartName="/ppt/slideLayouts/_rels/slideLayout230.xml.rels" ContentType="application/vnd.openxmlformats-package.relationships+xml"/>
  <Override PartName="/ppt/slideLayouts/_rels/slideLayout730.xml.rels" ContentType="application/vnd.openxmlformats-package.relationships+xml"/>
  <Override PartName="/ppt/slideLayouts/_rels/slideLayout122.xml.rels" ContentType="application/vnd.openxmlformats-package.relationships+xml"/>
  <Override PartName="/ppt/slideLayouts/_rels/slideLayout622.xml.rels" ContentType="application/vnd.openxmlformats-package.relationships+xml"/>
  <Override PartName="/ppt/slideLayouts/_rels/slideLayout675.xml.rels" ContentType="application/vnd.openxmlformats-package.relationships+xml"/>
  <Override PartName="/ppt/slideLayouts/_rels/slideLayout323.xml.rels" ContentType="application/vnd.openxmlformats-package.relationships+xml"/>
  <Override PartName="/ppt/slideLayouts/_rels/slideLayout117.xml.rels" ContentType="application/vnd.openxmlformats-package.relationships+xml"/>
  <Override PartName="/ppt/slideLayouts/_rels/slideLayout617.xml.rels" ContentType="application/vnd.openxmlformats-package.relationships+xml"/>
  <Override PartName="/ppt/slideLayouts/_rels/slideLayout596.xml.rels" ContentType="application/vnd.openxmlformats-package.relationships+xml"/>
  <Override PartName="/ppt/slideLayouts/_rels/slideLayout569.xml.rels" ContentType="application/vnd.openxmlformats-package.relationships+xml"/>
  <Override PartName="/ppt/slideLayouts/_rels/slideLayout368.xml.rels" ContentType="application/vnd.openxmlformats-package.relationships+xml"/>
  <Override PartName="/ppt/slideLayouts/_rels/slideLayout574.xml.rels" ContentType="application/vnd.openxmlformats-package.relationships+xml"/>
  <Override PartName="/ppt/slideLayouts/_rels/slideLayout19.xml.rels" ContentType="application/vnd.openxmlformats-package.relationships+xml"/>
  <Override PartName="/ppt/slideLayouts/_rels/slideLayout595.xml.rels" ContentType="application/vnd.openxmlformats-package.relationships+xml"/>
  <Override PartName="/ppt/slideLayouts/_rels/slideLayout361.xml.rels" ContentType="application/vnd.openxmlformats-package.relationships+xml"/>
  <Override PartName="/ppt/slideLayouts/_rels/slideLayout155.xml.rels" ContentType="application/vnd.openxmlformats-package.relationships+xml"/>
  <Override PartName="/ppt/slideLayouts/_rels/slideLayout655.xml.rels" ContentType="application/vnd.openxmlformats-package.relationships+xml"/>
  <Override PartName="/ppt/slideLayouts/_rels/slideLayout303.xml.rels" ContentType="application/vnd.openxmlformats-package.relationships+xml"/>
  <Override PartName="/ppt/slideLayouts/_rels/slideLayout449.xml.rels" ContentType="application/vnd.openxmlformats-package.relationships+xml"/>
  <Override PartName="/ppt/slideLayouts/_rels/slideLayout248.xml.rels" ContentType="application/vnd.openxmlformats-package.relationships+xml"/>
  <Override PartName="/ppt/slideLayouts/_rels/slideLayout454.xml.rels" ContentType="application/vnd.openxmlformats-package.relationships+xml"/>
  <Override PartName="/ppt/slideLayouts/_rels/slideLayout448.xml.rels" ContentType="application/vnd.openxmlformats-package.relationships+xml"/>
  <Override PartName="/ppt/slideLayouts/_rels/slideLayout582.xml.rels" ContentType="application/vnd.openxmlformats-package.relationships+xml"/>
  <Override PartName="/ppt/slideLayouts/_rels/slideLayout581.xml.rels" ContentType="application/vnd.openxmlformats-package.relationships+xml"/>
  <Override PartName="/ppt/slideLayouts/_rels/slideLayout518.xml.rels" ContentType="application/vnd.openxmlformats-package.relationships+xml"/>
  <Override PartName="/ppt/slideLayouts/_rels/slideLayout576.xml.rels" ContentType="application/vnd.openxmlformats-package.relationships+xml"/>
  <Override PartName="/ppt/slideLayouts/_rels/slideLayout570.xml.rels" ContentType="application/vnd.openxmlformats-package.relationships+xml"/>
  <Override PartName="/ppt/slideLayouts/_rels/slideLayout480.xml.rels" ContentType="application/vnd.openxmlformats-package.relationships+xml"/>
  <Override PartName="/ppt/slideLayouts/_rels/slideLayout422.xml.rels" ContentType="application/vnd.openxmlformats-package.relationships+xml"/>
  <Override PartName="/ppt/slideLayouts/_rels/slideLayout274.xml.rels" ContentType="application/vnd.openxmlformats-package.relationships+xml"/>
  <Override PartName="/ppt/slideLayouts/_rels/slideLayout300.xml.rels" ContentType="application/vnd.openxmlformats-package.relationships+xml"/>
  <Override PartName="/ppt/slideLayouts/_rels/slideLayout636.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635.xml.rels" ContentType="application/vnd.openxmlformats-package.relationships+xml"/>
  <Override PartName="/ppt/slideLayouts/_rels/slideLayout135.xml.rels" ContentType="application/vnd.openxmlformats-package.relationships+xml"/>
  <Override PartName="/ppt/slideLayouts/_rels/slideLayout272.xml.rels" ContentType="application/vnd.openxmlformats-package.relationships+xml"/>
  <Override PartName="/ppt/slideLayouts/_rels/slideLayout644.xml.rels" ContentType="application/vnd.openxmlformats-package.relationships+xml"/>
  <Override PartName="/ppt/slideLayouts/_rels/slideLayout496.xml.rels" ContentType="application/vnd.openxmlformats-package.relationships+xml"/>
  <Override PartName="/ppt/slideLayouts/_rels/slideLayout144.xml.rels" ContentType="application/vnd.openxmlformats-package.relationships+xml"/>
  <Override PartName="/ppt/slideLayouts/_rels/slideLayout438.xml.rels" ContentType="application/vnd.openxmlformats-package.relationships+xml"/>
  <Override PartName="/ppt/slideLayouts/_rels/slideLayout737.xml.rels" ContentType="application/vnd.openxmlformats-package.relationships+xml"/>
  <Override PartName="/ppt/slideLayouts/_rels/slideLayout237.xml.rels" ContentType="application/vnd.openxmlformats-package.relationships+xml"/>
  <Override PartName="/ppt/slideLayouts/_rels/slideLayout443.xml.rels" ContentType="application/vnd.openxmlformats-package.relationships+xml"/>
  <Override PartName="/ppt/slideLayouts/_rels/slideLayout271.xml.rels" ContentType="application/vnd.openxmlformats-package.relationships+xml"/>
  <Override PartName="/ppt/slideLayouts/_rels/slideLayout270.xml.rels" ContentType="application/vnd.openxmlformats-package.relationships+xml"/>
  <Override PartName="/ppt/slideLayouts/_rels/slideLayout66.xml.rels" ContentType="application/vnd.openxmlformats-package.relationships+xml"/>
  <Override PartName="/ppt/slideLayouts/_rels/slideLayout434.xml.rels" ContentType="application/vnd.openxmlformats-package.relationships+xml"/>
  <Override PartName="/ppt/slideLayouts/_rels/slideLayout65.xml.rels" ContentType="application/vnd.openxmlformats-package.relationships+xml"/>
  <Override PartName="/ppt/slideLayouts/_rels/slideLayout433.xml.rels" ContentType="application/vnd.openxmlformats-package.relationships+xml"/>
  <Override PartName="/ppt/slideLayouts/_rels/slideLayout428.xml.rels" ContentType="application/vnd.openxmlformats-package.relationships+xml"/>
  <Override PartName="/ppt/slideLayouts/_rels/slideLayout134.xml.rels" ContentType="application/vnd.openxmlformats-package.relationships+xml"/>
  <Override PartName="/ppt/slideLayouts/_rels/slideLayout634.xml.rels" ContentType="application/vnd.openxmlformats-package.relationships+xml"/>
  <Override PartName="/ppt/slideLayouts/_rels/slideLayout207.xml.rels" ContentType="application/vnd.openxmlformats-package.relationships+xml"/>
  <Override PartName="/ppt/slideLayouts/_rels/slideLayout559.xml.rels" ContentType="application/vnd.openxmlformats-package.relationships+xml"/>
  <Override PartName="/ppt/slideLayouts/_rels/slideLayout265.xml.rels" ContentType="application/vnd.openxmlformats-package.relationships+xml"/>
  <Override PartName="/ppt/slideLayouts/_rels/slideLayout701.xml.rels" ContentType="application/vnd.openxmlformats-package.relationships+xml"/>
  <Override PartName="/ppt/slideLayouts/_rels/slideLayout55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659.xml.rels" ContentType="application/vnd.openxmlformats-package.relationships+xml"/>
  <Override PartName="/ppt/slideLayouts/_rels/slideLayout159.xml.rels" ContentType="application/vnd.openxmlformats-package.relationships+xml"/>
  <Override PartName="/ppt/slideLayouts/_rels/slideLayout411.xml.rels" ContentType="application/vnd.openxmlformats-package.relationships+xml"/>
  <Override PartName="/ppt/slideLayouts/_rels/slideLayout263.xml.rels" ContentType="application/vnd.openxmlformats-package.relationships+xml"/>
  <Override PartName="/ppt/slideLayouts/_rels/slideLayout724.xml.rels" ContentType="application/vnd.openxmlformats-package.relationships+xml"/>
  <Override PartName="/ppt/slideLayouts/_rels/slideLayout430.xml.rels" ContentType="application/vnd.openxmlformats-package.relationships+xml"/>
  <Override PartName="/ppt/slideLayouts/_rels/slideLayout282.xml.rels" ContentType="application/vnd.openxmlformats-package.relationships+xml"/>
  <Override PartName="/ppt/slideLayouts/_rels/slideLayout224.xml.rels" ContentType="application/vnd.openxmlformats-package.relationships+xml"/>
  <Override PartName="/ppt/slideLayouts/_rels/slideLayout658.xml.rels" ContentType="application/vnd.openxmlformats-package.relationships+xml"/>
  <Override PartName="/ppt/slideLayouts/_rels/slideLayout158.xml.rels" ContentType="application/vnd.openxmlformats-package.relationships+xml"/>
  <Override PartName="/ppt/slideLayouts/_rels/slideLayout262.xml.rels" ContentType="application/vnd.openxmlformats-package.relationships+xml"/>
  <Override PartName="/ppt/slideLayouts/_rels/slideLayout410.xml.rels" ContentType="application/vnd.openxmlformats-package.relationships+xml"/>
  <Override PartName="/ppt/slideLayouts/_rels/slideLayout723.xml.rels" ContentType="application/vnd.openxmlformats-package.relationships+xml"/>
  <Override PartName="/ppt/slideLayouts/_rels/slideLayout281.xml.rels" ContentType="application/vnd.openxmlformats-package.relationships+xml"/>
  <Override PartName="/ppt/slideLayouts/_rels/slideLayout223.xml.rels" ContentType="application/vnd.openxmlformats-package.relationships+xml"/>
  <Override PartName="/ppt/slideLayouts/_rels/slideLayout619.xml.rels" ContentType="application/vnd.openxmlformats-package.relationships+xml"/>
  <Override PartName="/ppt/slideLayouts/_rels/slideLayout119.xml.rels" ContentType="application/vnd.openxmlformats-package.relationships+xml"/>
  <Override PartName="/ppt/slideLayouts/_rels/slideLayout546.xml.rels" ContentType="application/vnd.openxmlformats-package.relationships+xml"/>
  <Override PartName="/ppt/slideLayouts/_rels/slideLayout252.xml.rels" ContentType="application/vnd.openxmlformats-package.relationships+xml"/>
  <Override PartName="/ppt/slideLayouts/_rels/slideLayout598.xml.rels" ContentType="application/vnd.openxmlformats-package.relationships+xml"/>
  <Override PartName="/ppt/slideLayouts/_rels/slideLayout246.xml.rels" ContentType="application/vnd.openxmlformats-package.relationships+xml"/>
  <Override PartName="/ppt/slideLayouts/_rels/slideLayout545.xml.rels" ContentType="application/vnd.openxmlformats-package.relationships+xml"/>
  <Override PartName="/ppt/slideLayouts/_rels/slideLayout251.xml.rels" ContentType="application/vnd.openxmlformats-package.relationships+xml"/>
  <Override PartName="/ppt/slideLayouts/_rels/slideLayout597.xml.rels" ContentType="application/vnd.openxmlformats-package.relationships+xml"/>
  <Override PartName="/ppt/slideLayouts/_rels/slideLayout245.xml.rels" ContentType="application/vnd.openxmlformats-package.relationships+xml"/>
  <Override PartName="/ppt/slideLayouts/_rels/slideLayout247.xml.rels" ContentType="application/vnd.openxmlformats-package.relationships+xml"/>
  <Override PartName="/ppt/slideLayouts/_rels/slideLayout599.xml.rels" ContentType="application/vnd.openxmlformats-package.relationships+xml"/>
  <Override PartName="/ppt/slideLayouts/_rels/slideLayout608.xml.rels" ContentType="application/vnd.openxmlformats-package.relationships+xml"/>
  <Override PartName="/ppt/slideLayouts/_rels/slideLayout108.xml.rels" ContentType="application/vnd.openxmlformats-package.relationships+xml"/>
  <Override PartName="/ppt/slideLayouts/_rels/slideLayout712.xml.rels" ContentType="application/vnd.openxmlformats-package.relationships+xml"/>
  <Override PartName="/ppt/slideLayouts/_rels/slideLayout212.xml.rels" ContentType="application/vnd.openxmlformats-package.relationships+xml"/>
  <Override PartName="/ppt/slideLayouts/_rels/slideLayout691.xml.rels" ContentType="application/vnd.openxmlformats-package.relationships+xml"/>
  <Override PartName="/ppt/slideLayouts/_rels/slideLayout191.xml.rels" ContentType="application/vnd.openxmlformats-package.relationships+xml"/>
  <Override PartName="/ppt/slideLayouts/_rels/slideLayout173.xml.rels" ContentType="application/vnd.openxmlformats-package.relationships+xml"/>
  <Override PartName="/ppt/slideLayouts/_rels/slideLayout673.xml.rels" ContentType="application/vnd.openxmlformats-package.relationships+xml"/>
  <Override PartName="/ppt/slideLayouts/_rels/slideLayout321.xml.rels" ContentType="application/vnd.openxmlformats-package.relationships+xml"/>
  <Override PartName="/ppt/slideLayouts/_rels/slideLayout615.xml.rels" ContentType="application/vnd.openxmlformats-package.relationships+xml"/>
  <Override PartName="/ppt/slideLayouts/_rels/slideLayout115.xml.rels" ContentType="application/vnd.openxmlformats-package.relationships+xml"/>
  <Override PartName="/ppt/slideLayouts/_rels/slideLayout649.xml.rels" ContentType="application/vnd.openxmlformats-package.relationships+xml"/>
  <Override PartName="/ppt/slideLayouts/_rels/slideLayout6.xml.rels" ContentType="application/vnd.openxmlformats-package.relationships+xml"/>
  <Override PartName="/ppt/slideLayouts/_rels/slideLayout149.xml.rels" ContentType="application/vnd.openxmlformats-package.relationships+xml"/>
  <Override PartName="/ppt/slideLayouts/_rels/slideLayout41.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648.xml.rels" ContentType="application/vnd.openxmlformats-package.relationships+xml"/>
  <Override PartName="/ppt/slideLayouts/_rels/slideLayout148.xml.rels" ContentType="application/vnd.openxmlformats-package.relationships+xml"/>
  <Override PartName="/ppt/slideLayouts/_rels/slideLayout40.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502.xml.rels" ContentType="application/vnd.openxmlformats-package.relationships+xml"/>
  <Override PartName="/ppt/slideLayouts/_rels/slideLayout5.xml.rels" ContentType="application/vnd.openxmlformats-package.relationships+xml"/>
  <Override PartName="/ppt/slideLayouts/_rels/slideLayout672.xml.rels" ContentType="application/vnd.openxmlformats-package.relationships+xml"/>
  <Override PartName="/ppt/slideLayouts/_rels/slideLayout172.xml.rels" ContentType="application/vnd.openxmlformats-package.relationships+xml"/>
  <Override PartName="/ppt/slideLayouts/_rels/slideLayout614.xml.rels" ContentType="application/vnd.openxmlformats-package.relationships+xml"/>
  <Override PartName="/ppt/slideLayouts/_rels/slideLayout466.xml.rels" ContentType="application/vnd.openxmlformats-package.relationships+xml"/>
  <Override PartName="/ppt/slideLayouts/_rels/slideLayout114.xml.rels" ContentType="application/vnd.openxmlformats-package.relationships+xml"/>
  <Override PartName="/ppt/slideLayouts/_rels/slideLayout501.xml.rels" ContentType="application/vnd.openxmlformats-package.relationships+xml"/>
  <Override PartName="/ppt/slideLayouts/_rels/slideLayout4.xml.rels" ContentType="application/vnd.openxmlformats-package.relationships+xml"/>
  <Override PartName="/ppt/slideLayouts/_rels/slideLayout740.xml.rels" ContentType="application/vnd.openxmlformats-package.relationships+xml"/>
  <Override PartName="/ppt/slideLayouts/_rels/slideLayout240.xml.rels" ContentType="application/vnd.openxmlformats-package.relationships+xml"/>
  <Override PartName="/ppt/slideLayouts/_rels/slideLayout534.xml.rels" ContentType="application/vnd.openxmlformats-package.relationships+xml"/>
  <Override PartName="/ppt/slideLayouts/_rels/slideLayout592.xml.rels" ContentType="application/vnd.openxmlformats-package.relationships+xml"/>
  <Override PartName="/ppt/slideLayouts/_rels/slideLayout291.xml.rels" ContentType="application/vnd.openxmlformats-package.relationships+xml"/>
  <Override PartName="/ppt/slideLayouts/_rels/slideLayout733.xml.rels" ContentType="application/vnd.openxmlformats-package.relationships+xml"/>
  <Override PartName="/ppt/slideLayouts/_rels/slideLayout233.xml.rels" ContentType="application/vnd.openxmlformats-package.relationships+xml"/>
  <Override PartName="/ppt/slideLayouts/_rels/slideLayout585.xml.rels" ContentType="application/vnd.openxmlformats-package.relationships+xml"/>
  <Override PartName="/ppt/slideLayouts/_rels/slideLayout704.xml.rels" ContentType="application/vnd.openxmlformats-package.relationships+xml"/>
  <Override PartName="/ppt/slideLayouts/_rels/slideLayout204.xml.rels" ContentType="application/vnd.openxmlformats-package.relationships+xml"/>
  <Override PartName="/ppt/slideLayouts/_rels/slideLayout384.xml.rels" ContentType="application/vnd.openxmlformats-package.relationships+xml"/>
  <Override PartName="/ppt/slideLayouts/_rels/slideLayout678.xml.rels" ContentType="application/vnd.openxmlformats-package.relationships+xml"/>
  <Override PartName="/ppt/slideLayouts/_rels/slideLayout178.xml.rels" ContentType="application/vnd.openxmlformats-package.relationships+xml"/>
  <Override PartName="/ppt/slideLayouts/_rels/slideLayout703.xml.rels" ContentType="application/vnd.openxmlformats-package.relationships+xml"/>
  <Override PartName="/ppt/slideLayouts/_rels/slideLayout203.xml.rels" ContentType="application/vnd.openxmlformats-package.relationships+xml"/>
  <Override PartName="/ppt/slideLayouts/_rels/slideLayout677.xml.rels" ContentType="application/vnd.openxmlformats-package.relationships+xml"/>
  <Override PartName="/ppt/slideLayouts/_rels/slideLayout177.xml.rels" ContentType="application/vnd.openxmlformats-package.relationships+xml"/>
  <Override PartName="/ppt/slideLayouts/_rels/slideLayout682.xml.rels" ContentType="application/vnd.openxmlformats-package.relationships+xml"/>
  <Override PartName="/ppt/slideLayouts/_rels/slideLayout476.xml.rels" ContentType="application/vnd.openxmlformats-package.relationships+xml"/>
  <Override PartName="/ppt/slideLayouts/_rels/slideLayout182.xml.rels" ContentType="application/vnd.openxmlformats-package.relationships+xml"/>
  <Override PartName="/ppt/slideLayouts/_rels/slideLayout70.xml.rels" ContentType="application/vnd.openxmlformats-package.relationships+xml"/>
  <Override PartName="/ppt/slideLayouts/_rels/slideLayout686.xml.rels" ContentType="application/vnd.openxmlformats-package.relationships+xml"/>
  <Override PartName="/ppt/slideLayouts/_rels/slideLayout628.xml.rels" ContentType="application/vnd.openxmlformats-package.relationships+xml"/>
  <Override PartName="/ppt/slideLayouts/_rels/slideLayout334.xml.rels" ContentType="application/vnd.openxmlformats-package.relationships+xml"/>
  <Override PartName="/ppt/slideLayouts/_rels/slideLayout128.xml.rels" ContentType="application/vnd.openxmlformats-package.relationships+xml"/>
  <Override PartName="/ppt/slideLayouts/_rels/slideLayout186.xml.rels" ContentType="application/vnd.openxmlformats-package.relationships+xml"/>
  <Override PartName="/ppt/slideLayouts/_rels/slideLayout324.xml.rels" ContentType="application/vnd.openxmlformats-package.relationships+xml"/>
  <Override PartName="/ppt/slideLayouts/_rels/slideLayout618.xml.rels" ContentType="application/vnd.openxmlformats-package.relationships+xml"/>
  <Override PartName="/ppt/slideLayouts/_rels/slideLayout118.xml.rels" ContentType="application/vnd.openxmlformats-package.relationships+xml"/>
  <Override PartName="/ppt/slideLayouts/_rels/slideLayout623.xml.rels" ContentType="application/vnd.openxmlformats-package.relationships+xml"/>
  <Override PartName="/ppt/slideLayouts/_rels/slideLayout123.xml.rels" ContentType="application/vnd.openxmlformats-package.relationships+xml"/>
  <Override PartName="/ppt/slideLayouts/_rels/slideLayout10.xml.rels" ContentType="application/vnd.openxmlformats-package.relationships+xml"/>
  <Override PartName="/ppt/slideLayouts/_rels/slideLayout349.xml.rels" ContentType="application/vnd.openxmlformats-package.relationships+xml"/>
  <Override PartName="/ppt/slideLayouts/_rels/slideLayout33.xml.rels" ContentType="application/vnd.openxmlformats-package.relationships+xml"/>
  <Override PartName="/ppt/slideLayouts/_rels/slideLayout91.xml.rels" ContentType="application/vnd.openxmlformats-package.relationships+xml"/>
  <Override PartName="/ppt/slideLayouts/_rels/slideLayout86.xml.rels" ContentType="application/vnd.openxmlformats-package.relationships+xml"/>
  <Override PartName="/ppt/slideLayouts/_rels/slideLayout208.xml.rels" ContentType="application/vnd.openxmlformats-package.relationships+xml"/>
  <Override PartName="/ppt/slideLayouts/_rels/slideLayout266.xml.rels" ContentType="application/vnd.openxmlformats-package.relationships+xml"/>
  <Override PartName="/ppt/slideLayouts/_rels/slideLayout708.xml.rels" ContentType="application/vnd.openxmlformats-package.relationships+xml"/>
  <Override PartName="/ppt/slideLayouts/_rels/slideLayout558.xml.rels" ContentType="application/vnd.openxmlformats-package.relationships+xml"/>
  <Override PartName="/ppt/slideLayouts/_rels/slideLayout264.xml.rels" ContentType="application/vnd.openxmlformats-package.relationships+xml"/>
  <Override PartName="/ppt/slideLayouts/_rels/slideLayout259.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429.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702.xml.rels" ContentType="application/vnd.openxmlformats-package.relationships+xml"/>
  <Override PartName="/ppt/slideLayouts/_rels/slideLayout554.xml.rels" ContentType="application/vnd.openxmlformats-package.relationships+xml"/>
  <Override PartName="/ppt/slideLayouts/_rels/slideLayout202.xml.rels" ContentType="application/vnd.openxmlformats-package.relationships+xml"/>
  <Override PartName="/ppt/slideLayouts/_rels/slideLayout676.xml.rels" ContentType="application/vnd.openxmlformats-package.relationships+xml"/>
  <Override PartName="/ppt/slideLayouts/_rels/slideLayout176.xml.rels" ContentType="application/vnd.openxmlformats-package.relationships+xml"/>
  <Override PartName="/ppt/slideLayouts/_rels/slideLayout475.xml.rels" ContentType="application/vnd.openxmlformats-package.relationships+xml"/>
  <Override PartName="/ppt/slideLayouts/_rels/slideLayout181.xml.rels" ContentType="application/vnd.openxmlformats-package.relationships+xml"/>
  <Override PartName="/ppt/slideLayouts/_rels/slideLayout693.xml.rels" ContentType="application/vnd.openxmlformats-package.relationships+xml"/>
  <Override PartName="/ppt/slideLayouts/_rels/slideLayout341.xml.rels" ContentType="application/vnd.openxmlformats-package.relationships+xml"/>
  <Override PartName="/ppt/slideLayouts/_rels/slideLayout193.xml.rels" ContentType="application/vnd.openxmlformats-package.relationships+xml"/>
  <Override PartName="/ppt/slideLayouts/slideLayout509.xml" ContentType="application/vnd.openxmlformats-officedocument.presentationml.slideLayout+xml"/>
  <Override PartName="/ppt/slideLayouts/slideLayout295.xml" ContentType="application/vnd.openxmlformats-officedocument.presentationml.slideLayout+xml"/>
  <Override PartName="/ppt/slideLayouts/slideLayout343.xml" ContentType="application/vnd.openxmlformats-officedocument.presentationml.slideLayout+xml"/>
  <Override PartName="/ppt/slideLayouts/slideLayout508.xml" ContentType="application/vnd.openxmlformats-officedocument.presentationml.slideLayout+xml"/>
  <Override PartName="/ppt/slideLayouts/slideLayout294.xml" ContentType="application/vnd.openxmlformats-officedocument.presentationml.slideLayout+xml"/>
  <Override PartName="/ppt/slideLayouts/slideLayout342.xml" ContentType="application/vnd.openxmlformats-officedocument.presentationml.slideLayout+xml"/>
  <Override PartName="/ppt/slideLayouts/slideLayout507.xml" ContentType="application/vnd.openxmlformats-officedocument.presentationml.slideLayout+xml"/>
  <Override PartName="/ppt/slideLayouts/slideLayout293.xml" ContentType="application/vnd.openxmlformats-officedocument.presentationml.slideLayout+xml"/>
  <Override PartName="/ppt/slideLayouts/slideLayout469.xml" ContentType="application/vnd.openxmlformats-officedocument.presentationml.slideLayout+xml"/>
  <Override PartName="/ppt/slideLayouts/slideLayout341.xml" ContentType="application/vnd.openxmlformats-officedocument.presentationml.slideLayout+xml"/>
  <Override PartName="/ppt/slideLayouts/slideLayout506.xml" ContentType="application/vnd.openxmlformats-officedocument.presentationml.slideLayout+xml"/>
  <Override PartName="/ppt/slideLayouts/slideLayout292.xml" ContentType="application/vnd.openxmlformats-officedocument.presentationml.slideLayout+xml"/>
  <Override PartName="/ppt/slideLayouts/slideLayout468.xml" ContentType="application/vnd.openxmlformats-officedocument.presentationml.slideLayout+xml"/>
  <Override PartName="/ppt/slideLayouts/slideLayout340.xml" ContentType="application/vnd.openxmlformats-officedocument.presentationml.slideLayout+xml"/>
  <Override PartName="/ppt/slideLayouts/slideLayout319.xml" ContentType="application/vnd.openxmlformats-officedocument.presentationml.slideLayout+xml"/>
  <Override PartName="/ppt/slideLayouts/slideLayout134.xml" ContentType="application/vnd.openxmlformats-officedocument.presentationml.slideLayout+xml"/>
  <Override PartName="/ppt/slideLayouts/slideLayout318.xml" ContentType="application/vnd.openxmlformats-officedocument.presentationml.slideLayout+xml"/>
  <Override PartName="/ppt/slideLayouts/slideLayout133.xml" ContentType="application/vnd.openxmlformats-officedocument.presentationml.slideLayout+xml"/>
  <Override PartName="/ppt/slideLayouts/slideLayout335.xml" ContentType="application/vnd.openxmlformats-officedocument.presentationml.slideLayout+xml"/>
  <Override PartName="/ppt/slideLayouts/slideLayout150.xml" ContentType="application/vnd.openxmlformats-officedocument.presentationml.slideLayout+xml"/>
  <Override PartName="/ppt/slideLayouts/slideLayout297.xml" ContentType="application/vnd.openxmlformats-officedocument.presentationml.slideLayout+xml"/>
  <Override PartName="/ppt/slideLayouts/slideLayout327.xml" ContentType="application/vnd.openxmlformats-officedocument.presentationml.slideLayout+xml"/>
  <Override PartName="/ppt/slideLayouts/slideLayout142.xml" ContentType="application/vnd.openxmlformats-officedocument.presentationml.slideLayout+xml"/>
  <Override PartName="/ppt/slideLayouts/slideLayout289.xml" ContentType="application/vnd.openxmlformats-officedocument.presentationml.slideLayout+xml"/>
  <Override PartName="/ppt/slideLayouts/slideLayout326.xml" ContentType="application/vnd.openxmlformats-officedocument.presentationml.slideLayout+xml"/>
  <Override PartName="/ppt/slideLayouts/slideLayout141.xml" ContentType="application/vnd.openxmlformats-officedocument.presentationml.slideLayout+xml"/>
  <Override PartName="/ppt/slideLayouts/slideLayout288.xml" ContentType="application/vnd.openxmlformats-officedocument.presentationml.slideLayout+xml"/>
  <Override PartName="/ppt/slideLayouts/slideLayout325.xml" ContentType="application/vnd.openxmlformats-officedocument.presentationml.slideLayout+xml"/>
  <Override PartName="/ppt/slideLayouts/slideLayout140.xml" ContentType="application/vnd.openxmlformats-officedocument.presentationml.slideLayout+xml"/>
  <Override PartName="/ppt/slideLayouts/slideLayout287.xml" ContentType="application/vnd.openxmlformats-officedocument.presentationml.slideLayout+xml"/>
  <Override PartName="/ppt/slideLayouts/slideLayout317.xml" ContentType="application/vnd.openxmlformats-officedocument.presentationml.slideLayout+xml"/>
  <Override PartName="/ppt/slideLayouts/slideLayout132.xml" ContentType="application/vnd.openxmlformats-officedocument.presentationml.slideLayout+xml"/>
  <Override PartName="/ppt/slideLayouts/slideLayout279.xml" ContentType="application/vnd.openxmlformats-officedocument.presentationml.slideLayout+xml"/>
  <Override PartName="/ppt/slideLayouts/slideLayout1.xml" ContentType="application/vnd.openxmlformats-officedocument.presentationml.slideLayout+xml"/>
  <Override PartName="/ppt/slideLayouts/slideLayout316.xml" ContentType="application/vnd.openxmlformats-officedocument.presentationml.slideLayout+xml"/>
  <Override PartName="/ppt/slideLayouts/slideLayout131.xml" ContentType="application/vnd.openxmlformats-officedocument.presentationml.slideLayout+xml"/>
  <Override PartName="/ppt/slideLayouts/slideLayout278.xml" ContentType="application/vnd.openxmlformats-officedocument.presentationml.slideLayout+xml"/>
  <Override PartName="/ppt/slideLayouts/slideLayout315.xml" ContentType="application/vnd.openxmlformats-officedocument.presentationml.slideLayout+xml"/>
  <Override PartName="/ppt/slideLayouts/slideLayout130.xml" ContentType="application/vnd.openxmlformats-officedocument.presentationml.slideLayout+xml"/>
  <Override PartName="/ppt/slideLayouts/slideLayout277.xml" ContentType="application/vnd.openxmlformats-officedocument.presentationml.slideLayout+xml"/>
  <Override PartName="/ppt/slideLayouts/slideLayout427.xml" ContentType="application/vnd.openxmlformats-officedocument.presentationml.slideLayout+xml"/>
  <Override PartName="/ppt/slideLayouts/slideLayout59.xml" ContentType="application/vnd.openxmlformats-officedocument.presentationml.slideLayout+xml"/>
  <Override PartName="/ppt/slideLayouts/slideLayout261.xml" ContentType="application/vnd.openxmlformats-officedocument.presentationml.slideLayout+xml"/>
  <Override PartName="/ppt/slideLayouts/slideLayout124.xml" ContentType="application/vnd.openxmlformats-officedocument.presentationml.slideLayout+xml"/>
  <Override PartName="/ppt/slideLayouts/slideLayout309.xml" ContentType="application/vnd.openxmlformats-officedocument.presentationml.slideLayout+xml"/>
  <Override PartName="/ppt/slideLayouts/slideLayout358.xml" ContentType="application/vnd.openxmlformats-officedocument.presentationml.slideLayout+xml"/>
  <Override PartName="/ppt/slideLayouts/slideLayout192.xml" ContentType="application/vnd.openxmlformats-officedocument.presentationml.slideLayout+xml"/>
  <Override PartName="/ppt/slideLayouts/slideLayout426.xml" ContentType="application/vnd.openxmlformats-officedocument.presentationml.slideLayout+xml"/>
  <Override PartName="/ppt/slideLayouts/slideLayout58.xml" ContentType="application/vnd.openxmlformats-officedocument.presentationml.slideLayout+xml"/>
  <Override PartName="/ppt/slideLayouts/slideLayout260.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320.xml" ContentType="application/vnd.openxmlformats-officedocument.presentationml.slideLayout+xml"/>
  <Override PartName="/ppt/slideLayouts/slideLayout145.xml" ContentType="application/vnd.openxmlformats-officedocument.presentationml.slideLayout+xml"/>
  <Override PartName="/ppt/slideLayouts/slideLayout448.xml" ContentType="application/vnd.openxmlformats-officedocument.presentationml.slideLayout+xml"/>
  <Override PartName="/ppt/slideLayouts/slideLayout282.xml" ContentType="application/vnd.openxmlformats-officedocument.presentationml.slideLayout+xml"/>
  <Override PartName="/ppt/slideLayouts/slideLayout321.xml" ContentType="application/vnd.openxmlformats-officedocument.presentationml.slideLayout+xml"/>
  <Override PartName="/ppt/slideLayouts/slideLayout146.xml" ContentType="application/vnd.openxmlformats-officedocument.presentationml.slideLayout+xml"/>
  <Override PartName="/ppt/slideLayouts/slideLayout449.xml" ContentType="application/vnd.openxmlformats-officedocument.presentationml.slideLayout+xml"/>
  <Override PartName="/ppt/slideLayouts/slideLayout283.xml" ContentType="application/vnd.openxmlformats-officedocument.presentationml.slideLayout+xml"/>
  <Override PartName="/ppt/slideLayouts/slideLayout322.xml" ContentType="application/vnd.openxmlformats-officedocument.presentationml.slideLayout+xml"/>
  <Override PartName="/ppt/slideLayouts/slideLayout147.xml" ContentType="application/vnd.openxmlformats-officedocument.presentationml.slideLayout+xml"/>
  <Override PartName="/ppt/slideLayouts/slideLayout284.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324.xml" ContentType="application/vnd.openxmlformats-officedocument.presentationml.slideLayout+xml"/>
  <Override PartName="/ppt/slideLayouts/slideLayout286.xml" ContentType="application/vnd.openxmlformats-officedocument.presentationml.slideLayout+xml"/>
  <Override PartName="/ppt/slideLayouts/slideLayout458.xml" ContentType="application/vnd.openxmlformats-officedocument.presentationml.slideLayout+xml"/>
  <Override PartName="/ppt/slideLayouts/slideLayout330.xml" ContentType="application/vnd.openxmlformats-officedocument.presentationml.slideLayout+xml"/>
  <Override PartName="/ppt/slideLayouts/slideLayout155.xml" ContentType="application/vnd.openxmlformats-officedocument.presentationml.slideLayout+xml"/>
  <Override PartName="/ppt/slideLayouts/slideLayout459.xml" ContentType="application/vnd.openxmlformats-officedocument.presentationml.slideLayout+xml"/>
  <Override PartName="/ppt/slideLayouts/slideLayout331.xml" ContentType="application/vnd.openxmlformats-officedocument.presentationml.slideLayout+xml"/>
  <Override PartName="/ppt/slideLayouts/slideLayout156.xml" ContentType="application/vnd.openxmlformats-officedocument.presentationml.slideLayout+xml"/>
  <Override PartName="/ppt/slideLayouts/slideLayout332.xml" ContentType="application/vnd.openxmlformats-officedocument.presentationml.slideLayout+xml"/>
  <Override PartName="/ppt/slideLayouts/slideLayout157.xml" ContentType="application/vnd.openxmlformats-officedocument.presentationml.slideLayout+xml"/>
  <Override PartName="/ppt/slideLayouts/slideLayout33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275.xml" ContentType="application/vnd.openxmlformats-officedocument.presentationml.slideLayout+xml"/>
  <Override PartName="/ppt/slideLayouts/slideLayout313.xml" ContentType="application/vnd.openxmlformats-officedocument.presentationml.slideLayout+xml"/>
  <Override PartName="/ppt/slideLayouts/slideLayout276.xml" ContentType="application/vnd.openxmlformats-officedocument.presentationml.slideLayout+xml"/>
  <Override PartName="/ppt/slideLayouts/slideLayout314.xml" ContentType="application/vnd.openxmlformats-officedocument.presentationml.slideLayout+xml"/>
  <Override PartName="/ppt/slideLayouts/slideLayout209.xml" ContentType="application/vnd.openxmlformats-officedocument.presentationml.slideLayout+xml"/>
  <Override PartName="/ppt/slideLayouts/slideLayout688.xml" ContentType="application/vnd.openxmlformats-officedocument.presentationml.slideLayout+xml"/>
  <Override PartName="/ppt/slideLayouts/slideLayout225.xml" ContentType="application/vnd.openxmlformats-officedocument.presentationml.slideLayout+xml"/>
  <Override PartName="/ppt/slideLayouts/slideLayout227.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228.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501.xml" ContentType="application/vnd.openxmlformats-officedocument.presentationml.slideLayout+xml"/>
  <Override PartName="/ppt/slideLayouts/slideLayout629.xml" ContentType="application/vnd.openxmlformats-officedocument.presentationml.slideLayout+xml"/>
  <Override PartName="/ppt/slideLayouts/slideLayout238.xml" ContentType="application/vnd.openxmlformats-officedocument.presentationml.slideLayout+xml"/>
  <Override PartName="/ppt/slideLayouts/slideLayout249.xml" ContentType="application/vnd.openxmlformats-officedocument.presentationml.slideLayout+xml"/>
  <Override PartName="/ppt/slideLayouts/slideLayout226.xml" ContentType="application/vnd.openxmlformats-officedocument.presentationml.slideLayout+xml"/>
  <Override PartName="/ppt/slideLayouts/slideLayout419.xml" ContentType="application/vnd.openxmlformats-officedocument.presentationml.slideLayout+xml"/>
  <Override PartName="/ppt/slideLayouts/slideLayout7.xml" ContentType="application/vnd.openxmlformats-officedocument.presentationml.slideLayout+xml"/>
  <Override PartName="/ppt/slideLayouts/slideLayout253.xml" ContentType="application/vnd.openxmlformats-officedocument.presentationml.slideLayout+xml"/>
  <Override PartName="/ppt/slideLayouts/slideLayout80.xml" ContentType="application/vnd.openxmlformats-officedocument.presentationml.slideLayout+xml"/>
  <Override PartName="/ppt/slideLayouts/slideLayout116.xml" ContentType="application/vnd.openxmlformats-officedocument.presentationml.slideLayout+xml"/>
  <Override PartName="/ppt/slideLayouts/slideLayout595.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81.xml" ContentType="application/vnd.openxmlformats-officedocument.presentationml.slideLayout+xml"/>
  <Override PartName="/ppt/slideLayouts/slideLayout596.xml" ContentType="application/vnd.openxmlformats-officedocument.presentationml.slideLayout+xml"/>
  <Override PartName="/ppt/slideLayouts/slideLayout117.xml" ContentType="application/vnd.openxmlformats-officedocument.presentationml.slideLayout+xml"/>
  <Override PartName="/ppt/slideLayouts/slideLayout9.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542.xml" ContentType="application/vnd.openxmlformats-officedocument.presentationml.slideLayout+xml"/>
  <Override PartName="/ppt/slideLayouts/slideLayout29.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162.xml" ContentType="application/vnd.openxmlformats-officedocument.presentationml.slideLayout+xml"/>
  <Override PartName="/ppt/slideLayouts/slideLayout143.xml" ContentType="application/vnd.openxmlformats-officedocument.presentationml.slideLayout+xml"/>
  <Override PartName="/ppt/slideLayouts/slideLayout328.xml" ContentType="application/vnd.openxmlformats-officedocument.presentationml.slideLayout+xml"/>
  <Override PartName="/ppt/slideLayouts/slideLayout548.xml" ContentType="application/vnd.openxmlformats-officedocument.presentationml.slideLayout+xml"/>
  <Override PartName="/ppt/slideLayouts/slideLayout206.xml" ContentType="application/vnd.openxmlformats-officedocument.presentationml.slideLayout+xml"/>
  <Override PartName="/ppt/slideLayouts/slideLayout685.xml" ContentType="application/vnd.openxmlformats-officedocument.presentationml.slideLayout+xml"/>
  <Override PartName="/ppt/slideLayouts/slideLayout163.xml" ContentType="application/vnd.openxmlformats-officedocument.presentationml.slideLayout+xml"/>
  <Override PartName="/ppt/slideLayouts/slideLayout144.xml" ContentType="application/vnd.openxmlformats-officedocument.presentationml.slideLayout+xml"/>
  <Override PartName="/ppt/slideLayouts/slideLayout329.xml" ContentType="application/vnd.openxmlformats-officedocument.presentationml.slideLayout+xml"/>
  <Override PartName="/ppt/slideLayouts/slideLayout549.xml" ContentType="application/vnd.openxmlformats-officedocument.presentationml.slideLayout+xml"/>
  <Override PartName="/ppt/slideLayouts/slideLayout207.xml" ContentType="application/vnd.openxmlformats-officedocument.presentationml.slideLayout+xml"/>
  <Override PartName="/ppt/slideLayouts/slideLayout686.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216.xml" ContentType="application/vnd.openxmlformats-officedocument.presentationml.slideLayout+xml"/>
  <Override PartName="/ppt/slideLayouts/slideLayout695.xml" ContentType="application/vnd.openxmlformats-officedocument.presentationml.slideLayout+xml"/>
  <Override PartName="/ppt/slideLayouts/slideLayout22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22.xml" ContentType="application/vnd.openxmlformats-officedocument.presentationml.slideLayout+xml"/>
  <Override PartName="/ppt/slideLayouts/slideLayout664.xml" ContentType="application/vnd.openxmlformats-officedocument.presentationml.slideLayout+xml"/>
  <Override PartName="/ppt/slideLayouts/slideLayout23.xml" ContentType="application/vnd.openxmlformats-officedocument.presentationml.slideLayout+xml"/>
  <Override PartName="/ppt/slideLayouts/slideLayout219.xml" ContentType="application/vnd.openxmlformats-officedocument.presentationml.slideLayout+xml"/>
  <Override PartName="/ppt/slideLayouts/slideLayout698.xml" ContentType="application/vnd.openxmlformats-officedocument.presentationml.slideLayout+xml"/>
  <Override PartName="/ppt/slideLayouts/slideLayout607.xml" ContentType="application/vnd.openxmlformats-officedocument.presentationml.slideLayout+xml"/>
  <Override PartName="/ppt/slideLayouts/slideLayout744.xml" ContentType="application/vnd.openxmlformats-officedocument.presentationml.slideLayout+xml"/>
  <Override PartName="/ppt/slideLayouts/slideLayout608.xml" ContentType="application/vnd.openxmlformats-officedocument.presentationml.slideLayout+xml"/>
  <Override PartName="/ppt/slideLayouts/slideLayout660.xml" ContentType="application/vnd.openxmlformats-officedocument.presentationml.slideLayout+xml"/>
  <Override PartName="/ppt/slideLayouts/slideLayout665.xml" ContentType="application/vnd.openxmlformats-officedocument.presentationml.slideLayout+xml"/>
  <Override PartName="/ppt/slideLayouts/slideLayout24.xml" ContentType="application/vnd.openxmlformats-officedocument.presentationml.slideLayout+xml"/>
  <Override PartName="/ppt/slideLayouts/slideLayout609.xml" ContentType="application/vnd.openxmlformats-officedocument.presentationml.slideLayout+xml"/>
  <Override PartName="/ppt/slideLayouts/slideLayout235.xml" ContentType="application/vnd.openxmlformats-officedocument.presentationml.slideLayout+xml"/>
  <Override PartName="/ppt/slideLayouts/slideLayout689.xml" ContentType="application/vnd.openxmlformats-officedocument.presentationml.slideLayout+xml"/>
  <Override PartName="/ppt/slideLayouts/slideLayout559.xml" ContentType="application/vnd.openxmlformats-officedocument.presentationml.slideLayout+xml"/>
  <Override PartName="/ppt/slideLayouts/slideLayout217.xml" ContentType="application/vnd.openxmlformats-officedocument.presentationml.slideLayout+xml"/>
  <Override PartName="/ppt/slideLayouts/slideLayout696.xml" ContentType="application/vnd.openxmlformats-officedocument.presentationml.slideLayout+xml"/>
  <Override PartName="/ppt/slideLayouts/slideLayout710.xml" ContentType="application/vnd.openxmlformats-officedocument.presentationml.slideLayout+xml"/>
  <Override PartName="/ppt/slideLayouts/slideLayout658.xml" ContentType="application/vnd.openxmlformats-officedocument.presentationml.slideLayout+xml"/>
  <Override PartName="/ppt/slideLayouts/slideLayout17.xml" ContentType="application/vnd.openxmlformats-officedocument.presentationml.slideLayout+xml"/>
  <Override PartName="/ppt/slideLayouts/slideLayout530.xml" ContentType="application/vnd.openxmlformats-officedocument.presentationml.slideLayout+xml"/>
  <Override PartName="/ppt/slideLayouts/slideLayout711.xml" ContentType="application/vnd.openxmlformats-officedocument.presentationml.slideLayout+xml"/>
  <Override PartName="/ppt/slideLayouts/slideLayout684.xml" ContentType="application/vnd.openxmlformats-officedocument.presentationml.slideLayout+xml"/>
  <Override PartName="/ppt/slideLayouts/slideLayout205.xml" ContentType="application/vnd.openxmlformats-officedocument.presentationml.slideLayout+xml"/>
  <Override PartName="/ppt/slideLayouts/slideLayout659.xml" ContentType="application/vnd.openxmlformats-officedocument.presentationml.slideLayout+xml"/>
  <Override PartName="/ppt/slideLayouts/slideLayout18.xml" ContentType="application/vnd.openxmlformats-officedocument.presentationml.slideLayout+xml"/>
  <Override PartName="/ppt/slideLayouts/slideLayout531.xml" ContentType="application/vnd.openxmlformats-officedocument.presentationml.slideLayout+xml"/>
  <Override PartName="/ppt/slideLayouts/slideLayout657.xml" ContentType="application/vnd.openxmlformats-officedocument.presentationml.slideLayout+xml"/>
  <Override PartName="/ppt/slideLayouts/slideLayout16.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699.xml" ContentType="application/vnd.openxmlformats-officedocument.presentationml.slideLayout+xml"/>
  <Override PartName="/ppt/slideLayouts/slideLayout178.xml" ContentType="application/vnd.openxmlformats-officedocument.presentationml.slideLayout+xml"/>
  <Override PartName="/ppt/slideLayouts/slideLayout715.xml" ContentType="application/vnd.openxmlformats-officedocument.presentationml.slideLayout+xml"/>
  <Override PartName="/ppt/slideLayouts/slideLayout733.xml" ContentType="application/vnd.openxmlformats-officedocument.presentationml.slideLayout+xml"/>
  <Override PartName="/ppt/slideLayouts/slideLayout576.xml" ContentType="application/vnd.openxmlformats-officedocument.presentationml.slideLayout+xml"/>
  <Override PartName="/ppt/slideLayouts/slideLayout734.xml" ContentType="application/vnd.openxmlformats-officedocument.presentationml.slideLayout+xml"/>
  <Override PartName="/ppt/slideLayouts/slideLayout577.xml" ContentType="application/vnd.openxmlformats-officedocument.presentationml.slideLayout+xml"/>
  <Override PartName="/ppt/slideLayouts/slideLayout198.xml" ContentType="application/vnd.openxmlformats-officedocument.presentationml.slideLayout+xml"/>
  <Override PartName="/ppt/slideLayouts/slideLayout735.xml" ContentType="application/vnd.openxmlformats-officedocument.presentationml.slideLayout+xml"/>
  <Override PartName="/ppt/slideLayouts/slideLayout578.xml" ContentType="application/vnd.openxmlformats-officedocument.presentationml.slideLayout+xml"/>
  <Override PartName="/ppt/slideLayouts/slideLayout199.xml" ContentType="application/vnd.openxmlformats-officedocument.presentationml.slideLayout+xml"/>
  <Override PartName="/ppt/slideLayouts/slideLayout736.xml" ContentType="application/vnd.openxmlformats-officedocument.presentationml.slideLayout+xml"/>
  <Override PartName="/ppt/slideLayouts/slideLayout65.xml" ContentType="application/vnd.openxmlformats-officedocument.presentationml.slideLayout+xml"/>
  <Override PartName="/ppt/slideLayouts/slideLayout433.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640.xml" ContentType="application/vnd.openxmlformats-officedocument.presentationml.slideLayout+xml"/>
  <Override PartName="/ppt/slideLayouts/slideLayout739.xml" ContentType="application/vnd.openxmlformats-officedocument.presentationml.slideLayout+xml"/>
  <Override PartName="/ppt/slideLayouts/slideLayout270.xml" ContentType="application/vnd.openxmlformats-officedocument.presentationml.slideLayout+xml"/>
  <Override PartName="/ppt/slideLayouts/slideLayout641.xml" ContentType="application/vnd.openxmlformats-officedocument.presentationml.slideLayout+xml"/>
  <Override PartName="/ppt/slideLayouts/slideLayout741.xml" ContentType="application/vnd.openxmlformats-officedocument.presentationml.slideLayout+xml"/>
  <Override PartName="/ppt/slideLayouts/slideLayout604.xml" ContentType="application/vnd.openxmlformats-officedocument.presentationml.slideLayout+xml"/>
  <Override PartName="/ppt/slideLayouts/slideLayout137.xml" ContentType="application/vnd.openxmlformats-officedocument.presentationml.slideLayout+xml"/>
  <Override PartName="/ppt/slideLayouts/slideLayout274.xml" ContentType="application/vnd.openxmlformats-officedocument.presentationml.slideLayout+xml"/>
  <Override PartName="/ppt/slideLayouts/slideLayout312.xml" ContentType="application/vnd.openxmlformats-officedocument.presentationml.slideLayout+xml"/>
  <Override PartName="/ppt/slideLayouts/slideLayout742.xml" ContentType="application/vnd.openxmlformats-officedocument.presentationml.slideLayout+xml"/>
  <Override PartName="/ppt/slideLayouts/slideLayout605.xml" ContentType="application/vnd.openxmlformats-officedocument.presentationml.slideLayout+xml"/>
  <Override PartName="/ppt/slideLayouts/slideLayout743.xml" ContentType="application/vnd.openxmlformats-officedocument.presentationml.slideLayout+xml"/>
  <Override PartName="/ppt/slideLayouts/slideLayout606.xml" ContentType="application/vnd.openxmlformats-officedocument.presentationml.slideLayout+xml"/>
  <Override PartName="/ppt/slideLayouts/slideLayout732.xml" ContentType="application/vnd.openxmlformats-officedocument.presentationml.slideLayout+xml"/>
  <Override PartName="/ppt/slideLayouts/slideLayout575.xml" ContentType="application/vnd.openxmlformats-officedocument.presentationml.slideLayout+xml"/>
  <Override PartName="/ppt/slideLayouts/slideLayout731.xml" ContentType="application/vnd.openxmlformats-officedocument.presentationml.slideLayout+xml"/>
  <Override PartName="/ppt/slideLayouts/slideLayout574.xml" ContentType="application/vnd.openxmlformats-officedocument.presentationml.slideLayout+xml"/>
  <Override PartName="/ppt/slideLayouts/slideLayout729.xml" ContentType="application/vnd.openxmlformats-officedocument.presentationml.slideLayout+xml"/>
  <Override PartName="/ppt/slideLayouts/slideLayout631.xml" ContentType="application/vnd.openxmlformats-officedocument.presentationml.slideLayout+xml"/>
  <Override PartName="/ppt/slideLayouts/slideLayout579.xml" ContentType="application/vnd.openxmlformats-officedocument.presentationml.slideLayout+xml"/>
  <Override PartName="/ppt/slideLayouts/slideLayout730.xml" ContentType="application/vnd.openxmlformats-officedocument.presentationml.slideLayout+xml"/>
  <Override PartName="/ppt/slideLayouts/slideLayout573.xml" ContentType="application/vnd.openxmlformats-officedocument.presentationml.slideLayout+xml"/>
  <Override PartName="/ppt/slideLayouts/slideLayout728.xml" ContentType="application/vnd.openxmlformats-officedocument.presentationml.slideLayout+xml"/>
  <Override PartName="/ppt/slideLayouts/slideLayout630.xml" ContentType="application/vnd.openxmlformats-officedocument.presentationml.slideLayout+xml"/>
  <Override PartName="/ppt/slideLayouts/slideLayout703.xml" ContentType="application/vnd.openxmlformats-officedocument.presentationml.slideLayout+xml"/>
  <Override PartName="/ppt/slideLayouts/slideLayout674.xml" ContentType="application/vnd.openxmlformats-officedocument.presentationml.slideLayout+xml"/>
  <Override PartName="/ppt/slideLayouts/slideLayout616.xml" ContentType="application/vnd.openxmlformats-officedocument.presentationml.slideLayout+xml"/>
  <Override PartName="/ppt/slideLayouts/slideLayout727.xml" ContentType="application/vnd.openxmlformats-officedocument.presentationml.slideLayout+xml"/>
  <Override PartName="/ppt/slideLayouts/slideLayout56.xml" ContentType="application/vnd.openxmlformats-officedocument.presentationml.slideLayout+xml"/>
  <Override PartName="/ppt/slideLayouts/slideLayout424.xml" ContentType="application/vnd.openxmlformats-officedocument.presentationml.slideLayout+xml"/>
  <Override PartName="/ppt/slideLayouts/slideLayout615.xml" ContentType="application/vnd.openxmlformats-officedocument.presentationml.slideLayout+xml"/>
  <Override PartName="/ppt/slideLayouts/slideLayout189.xml" ContentType="application/vnd.openxmlformats-officedocument.presentationml.slideLayout+xml"/>
  <Override PartName="/ppt/slideLayouts/slideLayout726.xml" ContentType="application/vnd.openxmlformats-officedocument.presentationml.slideLayout+xml"/>
  <Override PartName="/ppt/slideLayouts/slideLayout55.xml" ContentType="application/vnd.openxmlformats-officedocument.presentationml.slideLayout+xml"/>
  <Override PartName="/ppt/slideLayouts/slideLayout423.xml" ContentType="application/vnd.openxmlformats-officedocument.presentationml.slideLayout+xml"/>
  <Override PartName="/ppt/slideLayouts/slideLayout614.xml" ContentType="application/vnd.openxmlformats-officedocument.presentationml.slideLayout+xml"/>
  <Override PartName="/ppt/slideLayouts/slideLayout188.xml" ContentType="application/vnd.openxmlformats-officedocument.presentationml.slideLayout+xml"/>
  <Override PartName="/ppt/slideLayouts/slideLayout725.xml" ContentType="application/vnd.openxmlformats-officedocument.presentationml.slideLayout+xml"/>
  <Override PartName="/ppt/slideLayouts/slideLayout694.xml" ContentType="application/vnd.openxmlformats-officedocument.presentationml.slideLayout+xml"/>
  <Override PartName="/ppt/slideLayouts/slideLayout215.xml" ContentType="application/vnd.openxmlformats-officedocument.presentationml.slideLayout+xml"/>
  <Override PartName="/ppt/slideLayouts/slideLayout669.xml" ContentType="application/vnd.openxmlformats-officedocument.presentationml.slideLayout+xml"/>
  <Override PartName="/ppt/slideLayouts/slideLayout28.xml" ContentType="application/vnd.openxmlformats-officedocument.presentationml.slideLayout+xml"/>
  <Override PartName="/ppt/slideLayouts/slideLayout541.xml" ContentType="application/vnd.openxmlformats-officedocument.presentationml.slideLayout+xml"/>
  <Override PartName="/ppt/slideLayouts/slideLayout721.xml" ContentType="application/vnd.openxmlformats-officedocument.presentationml.slideLayout+xml"/>
  <Override PartName="/ppt/slideLayouts/slideLayout613.xml" ContentType="application/vnd.openxmlformats-officedocument.presentationml.slideLayout+xml"/>
  <Override PartName="/ppt/slideLayouts/slideLayout724.xml" ContentType="application/vnd.openxmlformats-officedocument.presentationml.slideLayout+xml"/>
  <Override PartName="/ppt/slideLayouts/slideLayout668.xml" ContentType="application/vnd.openxmlformats-officedocument.presentationml.slideLayout+xml"/>
  <Override PartName="/ppt/slideLayouts/slideLayout27.xml" ContentType="application/vnd.openxmlformats-officedocument.presentationml.slideLayout+xml"/>
  <Override PartName="/ppt/slideLayouts/slideLayout540.xml" ContentType="application/vnd.openxmlformats-officedocument.presentationml.slideLayout+xml"/>
  <Override PartName="/ppt/slideLayouts/slideLayout569.xml" ContentType="application/vnd.openxmlformats-officedocument.presentationml.slideLayout+xml"/>
  <Override PartName="/ppt/slideLayouts/slideLayout720.xml" ContentType="application/vnd.openxmlformats-officedocument.presentationml.slideLayout+xml"/>
  <Override PartName="/ppt/slideLayouts/slideLayout612.xml" ContentType="application/vnd.openxmlformats-officedocument.presentationml.slideLayout+xml"/>
  <Override PartName="/ppt/slideLayouts/slideLayout723.xml" ContentType="application/vnd.openxmlformats-officedocument.presentationml.slideLayout+xml"/>
  <Override PartName="/ppt/slideLayouts/slideLayout667.xml" ContentType="application/vnd.openxmlformats-officedocument.presentationml.slideLayout+xml"/>
  <Override PartName="/ppt/slideLayouts/slideLayout26.xml" ContentType="application/vnd.openxmlformats-officedocument.presentationml.slideLayout+xml"/>
  <Override PartName="/ppt/slideLayouts/slideLayout722.xml" ContentType="application/vnd.openxmlformats-officedocument.presentationml.slideLayout+xml"/>
  <Override PartName="/ppt/slideLayouts/slideLayout666.xml" ContentType="application/vnd.openxmlformats-officedocument.presentationml.slideLayout+xml"/>
  <Override PartName="/ppt/slideLayouts/slideLayout25.xml" ContentType="application/vnd.openxmlformats-officedocument.presentationml.slideLayout+xml"/>
  <Override PartName="/ppt/slideLayouts/slideLayout719.xml" ContentType="application/vnd.openxmlformats-officedocument.presentationml.slideLayout+xml"/>
  <Override PartName="/ppt/slideLayouts/slideLayout250.xml" ContentType="application/vnd.openxmlformats-officedocument.presentationml.slideLayout+xml"/>
  <Override PartName="/ppt/slideLayouts/slideLayout4.xml" ContentType="application/vnd.openxmlformats-officedocument.presentationml.slideLayout+xml"/>
  <Override PartName="/ppt/slideLayouts/slideLayout48.xml" ContentType="application/vnd.openxmlformats-officedocument.presentationml.slideLayout+xml"/>
  <Override PartName="/ppt/slideLayouts/slideLayout416.xml" ContentType="application/vnd.openxmlformats-officedocument.presentationml.slideLayout+xml"/>
  <Override PartName="/ppt/slideLayouts/slideLayout621.xml" ContentType="application/vnd.openxmlformats-officedocument.presentationml.slideLayout+xml"/>
  <Override PartName="/ppt/slideLayouts/slideLayout718.xml" ContentType="application/vnd.openxmlformats-officedocument.presentationml.slideLayout+xml"/>
  <Override PartName="/ppt/slideLayouts/slideLayout3.xml" ContentType="application/vnd.openxmlformats-officedocument.presentationml.slideLayout+xml"/>
  <Override PartName="/ppt/slideLayouts/slideLayout47.xml" ContentType="application/vnd.openxmlformats-officedocument.presentationml.slideLayout+xml"/>
  <Override PartName="/ppt/slideLayouts/slideLayout415.xml" ContentType="application/vnd.openxmlformats-officedocument.presentationml.slideLayout+xml"/>
  <Override PartName="/ppt/slideLayouts/slideLayout620.xml" ContentType="application/vnd.openxmlformats-officedocument.presentationml.slideLayout+xml"/>
  <Override PartName="/ppt/slideLayouts/slideLayout717.xml" ContentType="application/vnd.openxmlformats-officedocument.presentationml.slideLayout+xml"/>
  <Override PartName="/ppt/slideLayouts/slideLayout2.xml" ContentType="application/vnd.openxmlformats-officedocument.presentationml.slideLayout+xml"/>
  <Override PartName="/ppt/slideLayouts/slideLayout46.xml" ContentType="application/vnd.openxmlformats-officedocument.presentationml.slideLayout+xml"/>
  <Override PartName="/ppt/slideLayouts/slideLayout414.xml" ContentType="application/vnd.openxmlformats-officedocument.presentationml.slideLayout+xml"/>
  <Override PartName="/ppt/slideLayouts/slideLayout179.xml" ContentType="application/vnd.openxmlformats-officedocument.presentationml.slideLayout+xml"/>
  <Override PartName="/ppt/slideLayouts/slideLayout716.xml" ContentType="application/vnd.openxmlformats-officedocument.presentationml.slideLayout+xml"/>
  <Override PartName="/ppt/slideLayouts/slideLayout110.xml" ContentType="application/vnd.openxmlformats-officedocument.presentationml.slideLayout+xml"/>
  <Override PartName="/ppt/slideLayouts/slideLayout45.xml" ContentType="application/vnd.openxmlformats-officedocument.presentationml.slideLayout+xml"/>
  <Override PartName="/ppt/slideLayouts/slideLayout413.xml" ContentType="application/vnd.openxmlformats-officedocument.presentationml.slideLayout+xml"/>
  <Override PartName="/ppt/slideLayouts/slideLayout656.xml" ContentType="application/vnd.openxmlformats-officedocument.presentationml.slideLayout+xml"/>
  <Override PartName="/ppt/slideLayouts/slideLayout15.xml" ContentType="application/vnd.openxmlformats-officedocument.presentationml.slideLayout+xml"/>
  <Override PartName="/ppt/slideLayouts/slideLayout655.xml" ContentType="application/vnd.openxmlformats-officedocument.presentationml.slideLayout+xml"/>
  <Override PartName="/ppt/slideLayouts/slideLayout14.xml" ContentType="application/vnd.openxmlformats-officedocument.presentationml.slideLayout+xml"/>
  <Override PartName="/ppt/slideLayouts/slideLayout654.xml" ContentType="application/vnd.openxmlformats-officedocument.presentationml.slideLayout+xml"/>
  <Override PartName="/ppt/slideLayouts/slideLayout13.xml" ContentType="application/vnd.openxmlformats-officedocument.presentationml.slideLayout+xml"/>
  <Override PartName="/ppt/slideLayouts/slideLayout653.xml" ContentType="application/vnd.openxmlformats-officedocument.presentationml.slideLayout+xml"/>
  <Override PartName="/ppt/slideLayouts/slideLayout652.xml" ContentType="application/vnd.openxmlformats-officedocument.presentationml.slideLayout+xml"/>
  <Override PartName="/ppt/slideLayouts/slideLayout651.xml" ContentType="application/vnd.openxmlformats-officedocument.presentationml.slideLayout+xml"/>
  <Override PartName="/ppt/slideLayouts/slideLayout650.xml" ContentType="application/vnd.openxmlformats-officedocument.presentationml.slideLayout+xml"/>
  <Override PartName="/ppt/slideLayouts/slideLayout649.xml" ContentType="application/vnd.openxmlformats-officedocument.presentationml.slideLayout+xml"/>
  <Override PartName="/ppt/slideLayouts/slideLayout648.xml" ContentType="application/vnd.openxmlformats-officedocument.presentationml.slideLayout+xml"/>
  <Override PartName="/ppt/slideLayouts/slideLayout647.xml" ContentType="application/vnd.openxmlformats-officedocument.presentationml.slideLayout+xml"/>
  <Override PartName="/ppt/slideLayouts/slideLayout646.xml" ContentType="application/vnd.openxmlformats-officedocument.presentationml.slideLayout+xml"/>
  <Override PartName="/ppt/slideLayouts/slideLayout645.xml" ContentType="application/vnd.openxmlformats-officedocument.presentationml.slideLayout+xml"/>
  <Override PartName="/ppt/slideLayouts/slideLayout644.xml" ContentType="application/vnd.openxmlformats-officedocument.presentationml.slideLayout+xml"/>
  <Override PartName="/ppt/slideLayouts/slideLayout643.xml" ContentType="application/vnd.openxmlformats-officedocument.presentationml.slideLayout+xml"/>
  <Override PartName="/ppt/slideLayouts/slideLayout642.xml" ContentType="application/vnd.openxmlformats-officedocument.presentationml.slideLayout+xml"/>
  <Override PartName="/ppt/slideLayouts/slideLayout639.xml" ContentType="application/vnd.openxmlformats-officedocument.presentationml.slideLayout+xml"/>
  <Override PartName="/ppt/slideLayouts/slideLayout638.xml" ContentType="application/vnd.openxmlformats-officedocument.presentationml.slideLayout+xml"/>
  <Override PartName="/ppt/slideLayouts/slideLayout76.xml" ContentType="application/vnd.openxmlformats-officedocument.presentationml.slideLayout+xml"/>
  <Override PartName="/ppt/slideLayouts/slideLayout444.xml" ContentType="application/vnd.openxmlformats-officedocument.presentationml.slideLayout+xml"/>
  <Override PartName="/ppt/slideLayouts/slideLayout637.xml" ContentType="application/vnd.openxmlformats-officedocument.presentationml.slideLayout+xml"/>
  <Override PartName="/ppt/slideLayouts/slideLayout636.xml" ContentType="application/vnd.openxmlformats-officedocument.presentationml.slideLayout+xml"/>
  <Override PartName="/ppt/slideLayouts/slideLayout635.xml" ContentType="application/vnd.openxmlformats-officedocument.presentationml.slideLayout+xml"/>
  <Override PartName="/ppt/slideLayouts/slideLayout634.xml" ContentType="application/vnd.openxmlformats-officedocument.presentationml.slideLayout+xml"/>
  <Override PartName="/ppt/slideLayouts/slideLayout633.xml" ContentType="application/vnd.openxmlformats-officedocument.presentationml.slideLayout+xml"/>
  <Override PartName="/ppt/slideLayouts/slideLayout632.xml" ContentType="application/vnd.openxmlformats-officedocument.presentationml.slideLayout+xml"/>
  <Override PartName="/ppt/slideLayouts/slideLayout218.xml" ContentType="application/vnd.openxmlformats-officedocument.presentationml.slideLayout+xml"/>
  <Override PartName="/ppt/slideLayouts/slideLayout697.xml" ContentType="application/vnd.openxmlformats-officedocument.presentationml.slideLayout+xml"/>
  <Override PartName="/ppt/slideLayouts/slideLayout628.xml" ContentType="application/vnd.openxmlformats-officedocument.presentationml.slideLayout+xml"/>
  <Override PartName="/ppt/slideLayouts/slideLayout627.xml" ContentType="application/vnd.openxmlformats-officedocument.presentationml.slideLayout+xml"/>
  <Override PartName="/ppt/slideLayouts/slideLayout626.xml" ContentType="application/vnd.openxmlformats-officedocument.presentationml.slideLayout+xml"/>
  <Override PartName="/ppt/slideLayouts/slideLayout625.xml" ContentType="application/vnd.openxmlformats-officedocument.presentationml.slideLayout+xml"/>
  <Override PartName="/ppt/slideLayouts/slideLayout624.xml" ContentType="application/vnd.openxmlformats-officedocument.presentationml.slideLayout+xml"/>
  <Override PartName="/ppt/slideLayouts/slideLayout623.xml" ContentType="application/vnd.openxmlformats-officedocument.presentationml.slideLayout+xml"/>
  <Override PartName="/ppt/slideLayouts/slideLayout622.xml" ContentType="application/vnd.openxmlformats-officedocument.presentationml.slideLayout+xml"/>
  <Override PartName="/ppt/slideLayouts/slideLayout208.xml" ContentType="application/vnd.openxmlformats-officedocument.presentationml.slideLayout+xml"/>
  <Override PartName="/ppt/slideLayouts/slideLayout687.xml" ContentType="application/vnd.openxmlformats-officedocument.presentationml.slideLayout+xml"/>
  <Override PartName="/ppt/slideLayouts/slideLayout619.xml" ContentType="application/vnd.openxmlformats-officedocument.presentationml.slideLayout+xml"/>
  <Override PartName="/ppt/slideLayouts/slideLayout618.xml" ContentType="application/vnd.openxmlformats-officedocument.presentationml.slideLayout+xml"/>
  <Override PartName="/ppt/slideLayouts/slideLayout617.xml" ContentType="application/vnd.openxmlformats-officedocument.presentationml.slideLayout+xml"/>
  <Override PartName="/ppt/slideLayouts/slideLayout611.xml" ContentType="application/vnd.openxmlformats-officedocument.presentationml.slideLayout+xml"/>
  <Override PartName="/ppt/slideLayouts/slideLayout610.xml" ContentType="application/vnd.openxmlformats-officedocument.presentationml.slideLayout+xml"/>
  <Override PartName="/ppt/slideLayouts/slideLayout702.xml" ContentType="application/vnd.openxmlformats-officedocument.presentationml.slideLayout+xml"/>
  <Override PartName="/ppt/slideLayouts/slideLayout673.xml" ContentType="application/vnd.openxmlformats-officedocument.presentationml.slideLayout+xml"/>
  <Override PartName="/ppt/slideLayouts/slideLayout701.xml" ContentType="application/vnd.openxmlformats-officedocument.presentationml.slideLayout+xml"/>
  <Override PartName="/ppt/slideLayouts/slideLayout672.xml" ContentType="application/vnd.openxmlformats-officedocument.presentationml.slideLayout+xml"/>
  <Override PartName="/ppt/slideLayouts/slideLayout700.xml" ContentType="application/vnd.openxmlformats-officedocument.presentationml.slideLayout+xml"/>
  <Override PartName="/ppt/slideLayouts/slideLayout671.xml" ContentType="application/vnd.openxmlformats-officedocument.presentationml.slideLayout+xml"/>
  <Override PartName="/ppt/slideLayouts/slideLayout603.xml" ContentType="application/vnd.openxmlformats-officedocument.presentationml.slideLayout+xml"/>
  <Override PartName="/ppt/slideLayouts/slideLayout740.xml" ContentType="application/vnd.openxmlformats-officedocument.presentationml.slideLayout+xml"/>
  <Override PartName="/ppt/slideLayouts/slideLayout670.xml" ContentType="application/vnd.openxmlformats-officedocument.presentationml.slideLayout+xml"/>
  <Override PartName="/ppt/slideLayouts/slideLayout602.xml" ContentType="application/vnd.openxmlformats-officedocument.presentationml.slideLayout+xml"/>
  <Override PartName="/ppt/slideLayouts/slideLayout601.xml" ContentType="application/vnd.openxmlformats-officedocument.presentationml.slideLayout+xml"/>
  <Override PartName="/ppt/slideLayouts/slideLayout600.xml" ContentType="application/vnd.openxmlformats-officedocument.presentationml.slideLayout+xml"/>
  <Override PartName="/ppt/slideLayouts/slideLayout589.xml" ContentType="application/vnd.openxmlformats-officedocument.presentationml.slideLayout+xml"/>
  <Override PartName="/ppt/slideLayouts/slideLayout572.xml" ContentType="application/vnd.openxmlformats-officedocument.presentationml.slideLayout+xml"/>
  <Override PartName="/ppt/slideLayouts/slideLayout503.xml" ContentType="application/vnd.openxmlformats-officedocument.presentationml.slideLayout+xml"/>
  <Override PartName="/ppt/slideLayouts/slideLayout571.xml" ContentType="application/vnd.openxmlformats-officedocument.presentationml.slideLayout+xml"/>
  <Override PartName="/ppt/slideLayouts/slideLayout502.xml" ContentType="application/vnd.openxmlformats-officedocument.presentationml.slideLayout+xml"/>
  <Override PartName="/ppt/slideLayouts/slideLayout239.xml" ContentType="application/vnd.openxmlformats-officedocument.presentationml.slideLayout+xml"/>
  <Override PartName="/ppt/slideLayouts/slideLayout434.xml" ContentType="application/vnd.openxmlformats-officedocument.presentationml.slideLayout+xml"/>
  <Override PartName="/ppt/slideLayouts/slideLayout66.xml" ContentType="application/vnd.openxmlformats-officedocument.presentationml.slideLayout+xml"/>
  <Override PartName="/ppt/slideLayouts/slideLayout570.xml" ContentType="application/vnd.openxmlformats-officedocument.presentationml.slideLayout+xml"/>
  <Override PartName="/ppt/slideLayouts/slideLayout425.xml" ContentType="application/vnd.openxmlformats-officedocument.presentationml.slideLayout+xml"/>
  <Override PartName="/ppt/slideLayouts/slideLayout57.xml" ContentType="application/vnd.openxmlformats-officedocument.presentationml.slideLayout+xml"/>
  <Override PartName="/ppt/slideLayouts/slideLayout136.xml" ContentType="application/vnd.openxmlformats-officedocument.presentationml.slideLayout+xml"/>
  <Override PartName="/ppt/slideLayouts/slideLayout273.xml" ContentType="application/vnd.openxmlformats-officedocument.presentationml.slideLayout+xml"/>
  <Override PartName="/ppt/slideLayouts/slideLayout311.xml" ContentType="application/vnd.openxmlformats-officedocument.presentationml.slideLayout+xml"/>
  <Override PartName="/ppt/slideLayouts/slideLayout439.xml" ContentType="application/vnd.openxmlformats-officedocument.presentationml.slideLayout+xml"/>
  <Override PartName="/ppt/slideLayouts/slideLayout135.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438.xml" ContentType="application/vnd.openxmlformats-officedocument.presentationml.slideLayout+xml"/>
  <Override PartName="/ppt/slideLayouts/slideLayout271.xml" ContentType="application/vnd.openxmlformats-officedocument.presentationml.slideLayout+xml"/>
  <Override PartName="/ppt/slideLayouts/slideLayout197.xml" ContentType="application/vnd.openxmlformats-officedocument.presentationml.slideLayout+xml"/>
  <Override PartName="/ppt/slideLayouts/slideLayout266.xml" ContentType="application/vnd.openxmlformats-officedocument.presentationml.slideLayout+xml"/>
  <Override PartName="/ppt/slideLayouts/slideLayout304.xml" ContentType="application/vnd.openxmlformats-officedocument.presentationml.slideLayout+xml"/>
  <Override PartName="/ppt/slideLayouts/slideLayout21.xml" ContentType="application/vnd.openxmlformats-officedocument.presentationml.slideLayout+xml"/>
  <Override PartName="/ppt/slideLayouts/slideLayout129.xml" ContentType="application/vnd.openxmlformats-officedocument.presentationml.slideLayout+xml"/>
  <Override PartName="/ppt/slideLayouts/slideLayout196.xml" ContentType="application/vnd.openxmlformats-officedocument.presentationml.slideLayout+xml"/>
  <Override PartName="/ppt/slideLayouts/slideLayout265.xml" ContentType="application/vnd.openxmlformats-officedocument.presentationml.slideLayout+xml"/>
  <Override PartName="/ppt/slideLayouts/slideLayout303.xml" ContentType="application/vnd.openxmlformats-officedocument.presentationml.slideLayout+xml"/>
  <Override PartName="/ppt/slideLayouts/slideLayout20.xml" ContentType="application/vnd.openxmlformats-officedocument.presentationml.slideLayout+xml"/>
  <Override PartName="/ppt/slideLayouts/slideLayout128.xml" ContentType="application/vnd.openxmlformats-officedocument.presentationml.slideLayout+xml"/>
  <Override PartName="/ppt/slideLayouts/slideLayout680.xml" ContentType="application/vnd.openxmlformats-officedocument.presentationml.slideLayout+xml"/>
  <Override PartName="/ppt/slideLayouts/slideLayout201.xml" ContentType="application/vnd.openxmlformats-officedocument.presentationml.slideLayout+xml"/>
  <Override PartName="/ppt/slideLayouts/slideLayout159.xml" ContentType="application/vnd.openxmlformats-officedocument.presentationml.slideLayout+xml"/>
  <Override PartName="/ppt/slideLayouts/slideLayout51.xml" ContentType="application/vnd.openxmlformats-officedocument.presentationml.slideLayout+xml"/>
  <Override PartName="/ppt/slideLayouts/slideLayout224.xml" ContentType="application/vnd.openxmlformats-officedocument.presentationml.slideLayout+xml"/>
  <Override PartName="/ppt/slideLayouts/slideLayout158.xml" ContentType="application/vnd.openxmlformats-officedocument.presentationml.slideLayout+xml"/>
  <Override PartName="/ppt/slideLayouts/slideLayout50.xml" ContentType="application/vnd.openxmlformats-officedocument.presentationml.slideLayout+xml"/>
  <Override PartName="/ppt/slideLayouts/slideLayout223.xml" ContentType="application/vnd.openxmlformats-officedocument.presentationml.slideLayout+xml"/>
  <Override PartName="/ppt/slideLayouts/slideLayout247.xml" ContentType="application/vnd.openxmlformats-officedocument.presentationml.slideLayout+xml"/>
  <Override PartName="/ppt/slideLayouts/slideLayout246.xml" ContentType="application/vnd.openxmlformats-officedocument.presentationml.slideLayout+xml"/>
  <Override PartName="/ppt/slideLayouts/slideLayout109.xml" ContentType="application/vnd.openxmlformats-officedocument.presentationml.slideLayout+xml"/>
  <Override PartName="/ppt/slideLayouts/slideLayout588.xml" ContentType="application/vnd.openxmlformats-officedocument.presentationml.slideLayout+xml"/>
  <Override PartName="/ppt/slideLayouts/slideLayout245.xml" ContentType="application/vnd.openxmlformats-officedocument.presentationml.slideLayout+xml"/>
  <Override PartName="/ppt/slideLayouts/slideLayout108.xml" ContentType="application/vnd.openxmlformats-officedocument.presentationml.slideLayout+xml"/>
  <Override PartName="/ppt/slideLayouts/slideLayout587.xml" ContentType="application/vnd.openxmlformats-officedocument.presentationml.slideLayout+xml"/>
  <Override PartName="/ppt/slideLayouts/slideLayout6.xml" ContentType="application/vnd.openxmlformats-officedocument.presentationml.slideLayout+xml"/>
  <Override PartName="/ppt/slideLayouts/slideLayout252.xml" ContentType="application/vnd.openxmlformats-officedocument.presentationml.slideLayout+xml"/>
  <Override PartName="/ppt/slideLayouts/slideLayout418.xml" ContentType="application/vnd.openxmlformats-officedocument.presentationml.slideLayout+xml"/>
  <Override PartName="/ppt/slideLayouts/slideLayout115.xml" ContentType="application/vnd.openxmlformats-officedocument.presentationml.slideLayout+xml"/>
  <Override PartName="/ppt/slideLayouts/slideLayout594.xml" ContentType="application/vnd.openxmlformats-officedocument.presentationml.slideLayout+xml"/>
  <Override PartName="/ppt/slideLayouts/slideLayout149.xml" ContentType="application/vnd.openxmlformats-officedocument.presentationml.slideLayout+xml"/>
  <Override PartName="/ppt/slideLayouts/slideLayout41.xml" ContentType="application/vnd.openxmlformats-officedocument.presentationml.slideLayout+xml"/>
  <Override PartName="/ppt/slideLayouts/slideLayout693.xml" ContentType="application/vnd.openxmlformats-officedocument.presentationml.slideLayout+xml"/>
  <Override PartName="/ppt/slideLayouts/slideLayout214.xml" ContentType="application/vnd.openxmlformats-officedocument.presentationml.slideLayout+xml"/>
  <Override PartName="/ppt/slideLayouts/slideLayout148.xml" ContentType="application/vnd.openxmlformats-officedocument.presentationml.slideLayout+xml"/>
  <Override PartName="/ppt/slideLayouts/slideLayout40.xml" ContentType="application/vnd.openxmlformats-officedocument.presentationml.slideLayout+xml"/>
  <Override PartName="/ppt/slideLayouts/slideLayout692.xml" ContentType="application/vnd.openxmlformats-officedocument.presentationml.slideLayout+xml"/>
  <Override PartName="/ppt/slideLayouts/slideLayout213.xml" ContentType="application/vnd.openxmlformats-officedocument.presentationml.slideLayout+xml"/>
  <Override PartName="/ppt/slideLayouts/slideLayout251.xml" ContentType="application/vnd.openxmlformats-officedocument.presentationml.slideLayout+xml"/>
  <Override PartName="/ppt/slideLayouts/slideLayout5.xml" ContentType="application/vnd.openxmlformats-officedocument.presentationml.slideLayout+xml"/>
  <Override PartName="/ppt/slideLayouts/slideLayout49.xml" ContentType="application/vnd.openxmlformats-officedocument.presentationml.slideLayout+xml"/>
  <Override PartName="/ppt/slideLayouts/slideLayout417.xml" ContentType="application/vnd.openxmlformats-officedocument.presentationml.slideLayout+xml"/>
  <Override PartName="/ppt/slideLayouts/slideLayout114.xml" ContentType="application/vnd.openxmlformats-officedocument.presentationml.slideLayout+xml"/>
  <Override PartName="/ppt/slideLayouts/slideLayout593.xml" ContentType="application/vnd.openxmlformats-officedocument.presentationml.slideLayout+xml"/>
  <Override PartName="/ppt/slideLayouts/slideLayout113.xml" ContentType="application/vnd.openxmlformats-officedocument.presentationml.slideLayout+xml"/>
  <Override PartName="/ppt/slideLayouts/slideLayout592.xml" ContentType="application/vnd.openxmlformats-officedocument.presentationml.slideLayout+xml"/>
  <Override PartName="/ppt/slideLayouts/slideLayout447.xml" ContentType="application/vnd.openxmlformats-officedocument.presentationml.slideLayout+xml"/>
  <Override PartName="/ppt/slideLayouts/slideLayout79.xml" ContentType="application/vnd.openxmlformats-officedocument.presentationml.slideLayout+xml"/>
  <Override PartName="/ppt/slideLayouts/slideLayout139.xml" ContentType="application/vnd.openxmlformats-officedocument.presentationml.slideLayout+xml"/>
  <Override PartName="/ppt/slideLayouts/slideLayout31.xml" ContentType="application/vnd.openxmlformats-officedocument.presentationml.slideLayout+xml"/>
  <Override PartName="/ppt/slideLayouts/slideLayout683.xml" ContentType="application/vnd.openxmlformats-officedocument.presentationml.slideLayout+xml"/>
  <Override PartName="/ppt/slideLayouts/slideLayout204.xml" ContentType="application/vnd.openxmlformats-officedocument.presentationml.slideLayout+xml"/>
  <Override PartName="/ppt/slideLayouts/slideLayout138.xml" ContentType="application/vnd.openxmlformats-officedocument.presentationml.slideLayout+xml"/>
  <Override PartName="/ppt/slideLayouts/slideLayout30.xml" ContentType="application/vnd.openxmlformats-officedocument.presentationml.slideLayout+xml"/>
  <Override PartName="/ppt/slideLayouts/slideLayout682.xml" ContentType="application/vnd.openxmlformats-officedocument.presentationml.slideLayout+xml"/>
  <Override PartName="/ppt/slideLayouts/slideLayout203.xml" ContentType="application/vnd.openxmlformats-officedocument.presentationml.slideLayout+xml"/>
  <Override PartName="/ppt/slideLayouts/slideLayout186.xml" ContentType="application/vnd.openxmlformats-officedocument.presentationml.slideLayout+xml"/>
  <Override PartName="/ppt/slideLayouts/slideLayout185.xml" ContentType="application/vnd.openxmlformats-officedocument.presentationml.slideLayout+xml"/>
  <Override PartName="/ppt/slideLayouts/slideLayout119.xml" ContentType="application/vnd.openxmlformats-officedocument.presentationml.slideLayout+xml"/>
  <Override PartName="/ppt/slideLayouts/slideLayout11.xml" ContentType="application/vnd.openxmlformats-officedocument.presentationml.slideLayout+xml"/>
  <Override PartName="/ppt/slideLayouts/slideLayout598.xml" ContentType="application/vnd.openxmlformats-officedocument.presentationml.slideLayout+xml"/>
  <Override PartName="/ppt/slideLayouts/slideLayout184.xml" ContentType="application/vnd.openxmlformats-officedocument.presentationml.slideLayout+xml"/>
  <Override PartName="/ppt/slideLayouts/slideLayout248.xml" ContentType="application/vnd.openxmlformats-officedocument.presentationml.slideLayout+xml"/>
  <Override PartName="/ppt/slideLayouts/slideLayout443.xml" ContentType="application/vnd.openxmlformats-officedocument.presentationml.slideLayout+xml"/>
  <Override PartName="/ppt/slideLayouts/slideLayout75.xml" ContentType="application/vnd.openxmlformats-officedocument.presentationml.slideLayout+xml"/>
  <Override PartName="/ppt/slideLayouts/slideLayout118.xml" ContentType="application/vnd.openxmlformats-officedocument.presentationml.slideLayout+xml"/>
  <Override PartName="/ppt/slideLayouts/slideLayout10.xml" ContentType="application/vnd.openxmlformats-officedocument.presentationml.slideLayout+xml"/>
  <Override PartName="/ppt/slideLayouts/slideLayout597.xml" ContentType="application/vnd.openxmlformats-officedocument.presentationml.slideLayout+xml"/>
  <Override PartName="/ppt/slideLayouts/slideLayout183.xml" ContentType="application/vnd.openxmlformats-officedocument.presentationml.slideLayout+xml"/>
  <Override PartName="/ppt/slideLayouts/slideLayout349.xml" ContentType="application/vnd.openxmlformats-officedocument.presentationml.slideLayout+xml"/>
  <Override PartName="/ppt/slideLayouts/slideLayout91.xml" ContentType="application/vnd.openxmlformats-officedocument.presentationml.slideLayout+xml"/>
  <Override PartName="/ppt/slideLayouts/slideLayout127.xml" ContentType="application/vnd.openxmlformats-officedocument.presentationml.slideLayout+xml"/>
  <Override PartName="/ppt/slideLayouts/slideLayout264.xml" ContentType="application/vnd.openxmlformats-officedocument.presentationml.slideLayout+xml"/>
  <Override PartName="/ppt/slideLayouts/slideLayout302.xml" ContentType="application/vnd.openxmlformats-officedocument.presentationml.slideLayout+xml"/>
  <Override PartName="/ppt/slideLayouts/slideLayout90.xml" ContentType="application/vnd.openxmlformats-officedocument.presentationml.slideLayout+xml"/>
  <Override PartName="/ppt/slideLayouts/slideLayout126.xml" ContentType="application/vnd.openxmlformats-officedocument.presentationml.slideLayout+xml"/>
  <Override PartName="/ppt/slideLayouts/slideLayout263.xml" ContentType="application/vnd.openxmlformats-officedocument.presentationml.slideLayout+xml"/>
  <Override PartName="/ppt/slideLayouts/slideLayout301.xml" ContentType="application/vnd.openxmlformats-officedocument.presentationml.slideLayout+xml"/>
  <Override PartName="/ppt/slideLayouts/slideLayout429.xml" ContentType="application/vnd.openxmlformats-officedocument.presentationml.slideLayout+xml"/>
  <Override PartName="/ppt/slideLayouts/slideLayout195.xml" ContentType="application/vnd.openxmlformats-officedocument.presentationml.slideLayout+xml"/>
  <Override PartName="/ppt/slideLayouts/slideLayout681.xml" ContentType="application/vnd.openxmlformats-officedocument.presentationml.slideLayout+xml"/>
  <Override PartName="/ppt/slideLayouts/slideLayout202.xml" ContentType="application/vnd.openxmlformats-officedocument.presentationml.slideLayout+xml"/>
  <Override PartName="/ppt/slideLayouts/slideLayout193.xml" ContentType="application/vnd.openxmlformats-officedocument.presentationml.slideLayout+xml"/>
  <Override PartName="/ppt/slideLayouts/slideLayout359.xml" ContentType="application/vnd.openxmlformats-officedocument.presentationml.slideLayout+xml"/>
  <Override PartName="/ppt/slideLayouts/slideLayout125.xml" ContentType="application/vnd.openxmlformats-officedocument.presentationml.slideLayout+xml"/>
  <Override PartName="/ppt/slideLayouts/slideLayout262.xml" ContentType="application/vnd.openxmlformats-officedocument.presentationml.slideLayout+xml"/>
  <Override PartName="/ppt/slideLayouts/slideLayout300.xml" ContentType="application/vnd.openxmlformats-officedocument.presentationml.slideLayout+xml"/>
  <Override PartName="/ppt/slideLayouts/slideLayout428.xml" ContentType="application/vnd.openxmlformats-officedocument.presentationml.slideLayout+xml"/>
  <Override PartName="/ppt/slideLayouts/slideLayout194.xml" ContentType="application/vnd.openxmlformats-officedocument.presentationml.slideLayout+xml"/>
  <Override PartName="/ppt/slideLayouts/slideLayout187.xml" ContentType="application/vnd.openxmlformats-officedocument.presentationml.slideLayout+xml"/>
  <Override PartName="/ppt/slideLayouts/slideLayout704.xml" ContentType="application/vnd.openxmlformats-officedocument.presentationml.slideLayout+xml"/>
  <Override PartName="/ppt/slideLayouts/slideLayout490.xml" ContentType="application/vnd.openxmlformats-officedocument.presentationml.slideLayout+xml"/>
  <Override PartName="/ppt/slideLayouts/slideLayout675.xml" ContentType="application/vnd.openxmlformats-officedocument.presentationml.slideLayout+xml"/>
  <Override PartName="/ppt/slideLayouts/slideLayout12.xml" ContentType="application/vnd.openxmlformats-officedocument.presentationml.slideLayout+xml"/>
  <Override PartName="/ppt/slideLayouts/slideLayout599.xml" ContentType="application/vnd.openxmlformats-officedocument.presentationml.slideLayout+xml"/>
  <Override PartName="/ppt/slideLayouts/slideLayout491.xml" ContentType="application/vnd.openxmlformats-officedocument.presentationml.slideLayout+xml"/>
  <Override PartName="/ppt/slideLayouts/slideLayout705.xml" ContentType="application/vnd.openxmlformats-officedocument.presentationml.slideLayout+xml"/>
  <Override PartName="/ppt/slideLayouts/slideLayout676.xml" ContentType="application/vnd.openxmlformats-officedocument.presentationml.slideLayout+xml"/>
  <Override PartName="/ppt/slideLayouts/slideLayout267.xml" ContentType="application/vnd.openxmlformats-officedocument.presentationml.slideLayout+xml"/>
  <Override PartName="/ppt/slideLayouts/slideLayout120.xml" ContentType="application/vnd.openxmlformats-officedocument.presentationml.slideLayout+xml"/>
  <Override PartName="/ppt/slideLayouts/slideLayout305.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210.xml" ContentType="application/vnd.openxmlformats-officedocument.presentationml.slideLayout+xml"/>
  <Override PartName="/ppt/slideLayouts/slideLayout690.xml" ContentType="application/vnd.openxmlformats-officedocument.presentationml.slideLayout+xml"/>
  <Override PartName="/ppt/slideLayouts/slideLayout211.xml" ContentType="application/vnd.openxmlformats-officedocument.presentationml.slideLayout+xml"/>
  <Override PartName="/ppt/slideLayouts/slideLayout691.xml" ContentType="application/vnd.openxmlformats-officedocument.presentationml.slideLayout+xml"/>
  <Override PartName="/ppt/slideLayouts/slideLayout212.xml" ContentType="application/vnd.openxmlformats-officedocument.presentationml.slideLayout+xml"/>
  <Override PartName="/ppt/slideLayouts/slideLayout435.xml" ContentType="application/vnd.openxmlformats-officedocument.presentationml.slideLayout+xml"/>
  <Override PartName="/ppt/slideLayouts/slideLayout67.xml" ContentType="application/vnd.openxmlformats-officedocument.presentationml.slideLayout+xml"/>
  <Override PartName="/ppt/slideLayouts/slideLayout436.xml" ContentType="application/vnd.openxmlformats-officedocument.presentationml.slideLayout+xml"/>
  <Override PartName="/ppt/slideLayouts/slideLayout68.xml" ContentType="application/vnd.openxmlformats-officedocument.presentationml.slideLayout+xml"/>
  <Override PartName="/ppt/slideLayouts/slideLayout437.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409.xml" ContentType="application/vnd.openxmlformats-officedocument.presentationml.slideLayout+xml"/>
  <Override PartName="/ppt/slideLayouts/slideLayout106.xml" ContentType="application/vnd.openxmlformats-officedocument.presentationml.slideLayout+xml"/>
  <Override PartName="/ppt/slideLayouts/slideLayout585.xml" ContentType="application/vnd.openxmlformats-officedocument.presentationml.slideLayout+xml"/>
  <Override PartName="/ppt/slideLayouts/slideLayout71.xml" ContentType="application/vnd.openxmlformats-officedocument.presentationml.slideLayout+xml"/>
  <Override PartName="/ppt/slideLayouts/slideLayout244.xml" ContentType="application/vnd.openxmlformats-officedocument.presentationml.slideLayout+xml"/>
  <Override PartName="/ppt/slideLayouts/slideLayout107.xml" ContentType="application/vnd.openxmlformats-officedocument.presentationml.slideLayout+xml"/>
  <Override PartName="/ppt/slideLayouts/slideLayout586.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445.xml" ContentType="application/vnd.openxmlformats-officedocument.presentationml.slideLayout+xml"/>
  <Override PartName="/ppt/slideLayouts/slideLayout77.xml" ContentType="application/vnd.openxmlformats-officedocument.presentationml.slideLayout+xml"/>
  <Override PartName="/ppt/slideLayouts/slideLayout111.xml" ContentType="application/vnd.openxmlformats-officedocument.presentationml.slideLayout+xml"/>
  <Override PartName="/ppt/slideLayouts/slideLayout590.xml" ContentType="application/vnd.openxmlformats-officedocument.presentationml.slideLayout+xml"/>
  <Override PartName="/ppt/slideLayouts/slideLayout446.xml" ContentType="application/vnd.openxmlformats-officedocument.presentationml.slideLayout+xml"/>
  <Override PartName="/ppt/slideLayouts/slideLayout78.xml" ContentType="application/vnd.openxmlformats-officedocument.presentationml.slideLayout+xml"/>
  <Override PartName="/ppt/slideLayouts/slideLayout112.xml" ContentType="application/vnd.openxmlformats-officedocument.presentationml.slideLayout+xml"/>
  <Override PartName="/ppt/slideLayouts/slideLayout591.xml" ContentType="application/vnd.openxmlformats-officedocument.presentationml.slideLayout+xml"/>
  <Override PartName="/ppt/slideLayouts/slideLayout230.xml" ContentType="application/vnd.openxmlformats-officedocument.presentationml.slideLayout+xml"/>
  <Override PartName="/ppt/slideLayouts/slideLayout492.xml" ContentType="application/vnd.openxmlformats-officedocument.presentationml.slideLayout+xml"/>
  <Override PartName="/ppt/slideLayouts/slideLayout706.xml" ContentType="application/vnd.openxmlformats-officedocument.presentationml.slideLayout+xml"/>
  <Override PartName="/ppt/slideLayouts/slideLayout677.xml" ContentType="application/vnd.openxmlformats-officedocument.presentationml.slideLayout+xml"/>
  <Override PartName="/ppt/slideLayouts/slideLayout453.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493.xml" ContentType="application/vnd.openxmlformats-officedocument.presentationml.slideLayout+xml"/>
  <Override PartName="/ppt/slideLayouts/slideLayout707.xml" ContentType="application/vnd.openxmlformats-officedocument.presentationml.slideLayout+xml"/>
  <Override PartName="/ppt/slideLayouts/slideLayout678.xml" ContentType="application/vnd.openxmlformats-officedocument.presentationml.slideLayout+xml"/>
  <Override PartName="/ppt/slideLayouts/slideLayout454.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32.xml" ContentType="application/vnd.openxmlformats-officedocument.presentationml.slideLayout+xml"/>
  <Override PartName="/ppt/slideLayouts/slideLayout19.xml" ContentType="application/vnd.openxmlformats-officedocument.presentationml.slideLayout+xml"/>
  <Override PartName="/ppt/slideLayouts/slideLayout532.xml" ContentType="application/vnd.openxmlformats-officedocument.presentationml.slideLayout+xml"/>
  <Override PartName="/ppt/slideLayouts/slideLayout708.xml" ContentType="application/vnd.openxmlformats-officedocument.presentationml.slideLayout+xml"/>
  <Override PartName="/ppt/slideLayouts/slideLayout494.xml" ContentType="application/vnd.openxmlformats-officedocument.presentationml.slideLayout+xml"/>
  <Override PartName="/ppt/slideLayouts/slideLayout679.xml" ContentType="application/vnd.openxmlformats-officedocument.presentationml.slideLayout+xml"/>
  <Override PartName="/ppt/slideLayouts/slideLayout455.xml" ContentType="application/vnd.openxmlformats-officedocument.presentationml.slideLayout+xml"/>
  <Override PartName="/ppt/slideLayouts/slideLayout87.xml" ContentType="application/vnd.openxmlformats-officedocument.presentationml.slideLayout+xml"/>
  <Override PartName="/ppt/slideLayouts/slideLayout456.xml" ContentType="application/vnd.openxmlformats-officedocument.presentationml.slideLayout+xml"/>
  <Override PartName="/ppt/slideLayouts/slideLayout88.xml" ContentType="application/vnd.openxmlformats-officedocument.presentationml.slideLayout+xml"/>
  <Override PartName="/ppt/slideLayouts/slideLayout457.xml" ContentType="application/vnd.openxmlformats-officedocument.presentationml.slideLayout+xml"/>
  <Override PartName="/ppt/slideLayouts/slideLayout89.xml" ContentType="application/vnd.openxmlformats-officedocument.presentationml.slideLayout+xml"/>
  <Override PartName="/ppt/slideLayouts/slideLayout240.xml" ContentType="application/vnd.openxmlformats-officedocument.presentationml.slideLayout+xml"/>
  <Override PartName="/ppt/slideLayouts/slideLayout582.xml" ContentType="application/vnd.openxmlformats-officedocument.presentationml.slideLayout+xml"/>
  <Override PartName="/ppt/slideLayouts/slideLayout103.xml" ContentType="application/vnd.openxmlformats-officedocument.presentationml.slideLayout+xml"/>
  <Override PartName="/ppt/slideLayouts/slideLayout38.xml" ContentType="application/vnd.openxmlformats-officedocument.presentationml.slideLayout+xml"/>
  <Override PartName="/ppt/slideLayouts/slideLayout406.xml" ContentType="application/vnd.openxmlformats-officedocument.presentationml.slideLayout+xml"/>
  <Override PartName="/ppt/slideLayouts/slideLayout463.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121.xml" ContentType="application/vnd.openxmlformats-officedocument.presentationml.slideLayout+xml"/>
  <Override PartName="/ppt/slideLayouts/slideLayout306.xml" ContentType="application/vnd.openxmlformats-officedocument.presentationml.slideLayout+xml"/>
  <Override PartName="/ppt/slideLayouts/slideLayout241.xml" ContentType="application/vnd.openxmlformats-officedocument.presentationml.slideLayout+xml"/>
  <Override PartName="/ppt/slideLayouts/slideLayout39.xml" ContentType="application/vnd.openxmlformats-officedocument.presentationml.slideLayout+xml"/>
  <Override PartName="/ppt/slideLayouts/slideLayout407.xml" ContentType="application/vnd.openxmlformats-officedocument.presentationml.slideLayout+xml"/>
  <Override PartName="/ppt/slideLayouts/slideLayout104.xml" ContentType="application/vnd.openxmlformats-officedocument.presentationml.slideLayout+xml"/>
  <Override PartName="/ppt/slideLayouts/slideLayout583.xml" ContentType="application/vnd.openxmlformats-officedocument.presentationml.slideLayout+xml"/>
  <Override PartName="/ppt/slideLayouts/slideLayout464.xml" ContentType="application/vnd.openxmlformats-officedocument.presentationml.slideLayout+xml"/>
  <Override PartName="/ppt/slideLayouts/slideLayout96.xml" ContentType="application/vnd.openxmlformats-officedocument.presentationml.slideLayout+xml"/>
  <Override PartName="/ppt/slideLayouts/slideLayout269.xml" ContentType="application/vnd.openxmlformats-officedocument.presentationml.slideLayout+xml"/>
  <Override PartName="/ppt/slideLayouts/slideLayout122.xml" ContentType="application/vnd.openxmlformats-officedocument.presentationml.slideLayout+xml"/>
  <Override PartName="/ppt/slideLayouts/slideLayout307.xml" ContentType="application/vnd.openxmlformats-officedocument.presentationml.slideLayout+xml"/>
  <Override PartName="/ppt/slideLayouts/slideLayout242.xml" ContentType="application/vnd.openxmlformats-officedocument.presentationml.slideLayout+xml"/>
  <Override PartName="/ppt/slideLayouts/slideLayout408.xml" ContentType="application/vnd.openxmlformats-officedocument.presentationml.slideLayout+xml"/>
  <Override PartName="/ppt/slideLayouts/slideLayout105.xml" ContentType="application/vnd.openxmlformats-officedocument.presentationml.slideLayout+xml"/>
  <Override PartName="/ppt/slideLayouts/slideLayout584.xml" ContentType="application/vnd.openxmlformats-officedocument.presentationml.slideLayout+xml"/>
  <Override PartName="/ppt/slideLayouts/slideLayout465.xml" ContentType="application/vnd.openxmlformats-officedocument.presentationml.slideLayout+xml"/>
  <Override PartName="/ppt/slideLayouts/slideLayout97.xml" ContentType="application/vnd.openxmlformats-officedocument.presentationml.slideLayout+xml"/>
  <Override PartName="/ppt/slideLayouts/slideLayout123.xml" ContentType="application/vnd.openxmlformats-officedocument.presentationml.slideLayout+xml"/>
  <Override PartName="/ppt/slideLayouts/slideLayout308.xml" ContentType="application/vnd.openxmlformats-officedocument.presentationml.slideLayout+xml"/>
  <Override PartName="/ppt/slideLayouts/slideLayout100.xml" ContentType="application/vnd.openxmlformats-officedocument.presentationml.slideLayout+xml"/>
  <Override PartName="/ppt/slideLayouts/slideLayout35.xml" ContentType="application/vnd.openxmlformats-officedocument.presentationml.slideLayout+xml"/>
  <Override PartName="/ppt/slideLayouts/slideLayout403.xml" ContentType="application/vnd.openxmlformats-officedocument.presentationml.slideLayout+xml"/>
  <Override PartName="/ppt/slideLayouts/slideLayout580.xml" ContentType="application/vnd.openxmlformats-officedocument.presentationml.slideLayout+xml"/>
  <Override PartName="/ppt/slideLayouts/slideLayout101.xml" ContentType="application/vnd.openxmlformats-officedocument.presentationml.slideLayout+xml"/>
  <Override PartName="/ppt/slideLayouts/slideLayout36.xml" ContentType="application/vnd.openxmlformats-officedocument.presentationml.slideLayout+xml"/>
  <Override PartName="/ppt/slideLayouts/slideLayout404.xml" ContentType="application/vnd.openxmlformats-officedocument.presentationml.slideLayout+xml"/>
  <Override PartName="/ppt/slideLayouts/slideLayout170.xml" ContentType="application/vnd.openxmlformats-officedocument.presentationml.slideLayout+xml"/>
  <Override PartName="/ppt/slideLayouts/slideLayout298.xml" ContentType="application/vnd.openxmlformats-officedocument.presentationml.slideLayout+xml"/>
  <Override PartName="/ppt/slideLayouts/slideLayout151.xml" ContentType="application/vnd.openxmlformats-officedocument.presentationml.slideLayout+xml"/>
  <Override PartName="/ppt/slideLayouts/slideLayout336.xml" ContentType="application/vnd.openxmlformats-officedocument.presentationml.slideLayout+xml"/>
  <Override PartName="/ppt/slideLayouts/slideLayout581.xml" ContentType="application/vnd.openxmlformats-officedocument.presentationml.slideLayout+xml"/>
  <Override PartName="/ppt/slideLayouts/slideLayout102.xml" ContentType="application/vnd.openxmlformats-officedocument.presentationml.slideLayout+xml"/>
  <Override PartName="/ppt/slideLayouts/slideLayout37.xml" ContentType="application/vnd.openxmlformats-officedocument.presentationml.slideLayout+xml"/>
  <Override PartName="/ppt/slideLayouts/slideLayout405.xml" ContentType="application/vnd.openxmlformats-officedocument.presentationml.slideLayout+xml"/>
  <Override PartName="/ppt/slideLayouts/slideLayout200.xml" ContentType="application/vnd.openxmlformats-officedocument.presentationml.slideLayout+xml"/>
  <Override PartName="/ppt/slideLayouts/slideLayout171.xml" ContentType="application/vnd.openxmlformats-officedocument.presentationml.slideLayout+xml"/>
  <Override PartName="/ppt/slideLayouts/slideLayout299.xml" ContentType="application/vnd.openxmlformats-officedocument.presentationml.slideLayout+xml"/>
  <Override PartName="/ppt/slideLayouts/slideLayout152.xml" ContentType="application/vnd.openxmlformats-officedocument.presentationml.slideLayout+xml"/>
  <Override PartName="/ppt/slideLayouts/slideLayout337.xml" ContentType="application/vnd.openxmlformats-officedocument.presentationml.slideLayout+xml"/>
  <Override PartName="/ppt/slideLayouts/slideLayout172.xml" ContentType="application/vnd.openxmlformats-officedocument.presentationml.slideLayout+xml"/>
  <Override PartName="/ppt/slideLayouts/slideLayout153.xml" ContentType="application/vnd.openxmlformats-officedocument.presentationml.slideLayout+xml"/>
  <Override PartName="/ppt/slideLayouts/slideLayout338.xml" ContentType="application/vnd.openxmlformats-officedocument.presentationml.slideLayout+xml"/>
  <Override PartName="/ppt/slideLayouts/slideLayout173.xml" ContentType="application/vnd.openxmlformats-officedocument.presentationml.slideLayout+xml"/>
  <Override PartName="/ppt/slideLayouts/slideLayout154.xml" ContentType="application/vnd.openxmlformats-officedocument.presentationml.slideLayout+xml"/>
  <Override PartName="/ppt/slideLayouts/slideLayout339.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161.xml" ContentType="application/vnd.openxmlformats-officedocument.presentationml.slideLayout+xml"/>
  <Override PartName="/ppt/slideLayouts/slideLayout346.xml" ContentType="application/vnd.openxmlformats-officedocument.presentationml.slideLayout+xml"/>
  <Override PartName="/ppt/slideLayouts/slideLayout181.xml" ContentType="application/vnd.openxmlformats-officedocument.presentationml.slideLayout+xml"/>
  <Override PartName="/ppt/slideLayouts/slideLayout347.xml" ContentType="application/vnd.openxmlformats-officedocument.presentationml.slideLayout+xml"/>
  <Override PartName="/ppt/slideLayouts/slideLayout182.xml" ContentType="application/vnd.openxmlformats-officedocument.presentationml.slideLayout+xml"/>
  <Override PartName="/ppt/slideLayouts/slideLayout348.xml" ContentType="application/vnd.openxmlformats-officedocument.presentationml.slideLayout+xml"/>
  <Override PartName="/ppt/slideLayouts/slideLayout190.xml" ContentType="application/vnd.openxmlformats-officedocument.presentationml.slideLayout+xml"/>
  <Override PartName="/ppt/slideLayouts/slideLayout356.xml" ContentType="application/vnd.openxmlformats-officedocument.presentationml.slideLayout+xml"/>
  <Override PartName="/ppt/slideLayouts/slideLayout191.xml" ContentType="application/vnd.openxmlformats-officedocument.presentationml.slideLayout+xml"/>
  <Override PartName="/ppt/slideLayouts/slideLayout35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80.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77.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88.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 id="2147484090" r:id="rId36"/>
    <p:sldMasterId id="2147484103" r:id="rId37"/>
    <p:sldMasterId id="2147484116" r:id="rId38"/>
    <p:sldMasterId id="2147484129" r:id="rId39"/>
    <p:sldMasterId id="2147484142" r:id="rId40"/>
    <p:sldMasterId id="2147484155" r:id="rId41"/>
    <p:sldMasterId id="2147484168" r:id="rId42"/>
    <p:sldMasterId id="2147484181" r:id="rId43"/>
    <p:sldMasterId id="2147484194" r:id="rId44"/>
    <p:sldMasterId id="2147484207" r:id="rId45"/>
    <p:sldMasterId id="2147484220" r:id="rId46"/>
    <p:sldMasterId id="2147484233" r:id="rId47"/>
    <p:sldMasterId id="2147484246" r:id="rId48"/>
    <p:sldMasterId id="2147484259" r:id="rId49"/>
    <p:sldMasterId id="2147484272" r:id="rId50"/>
    <p:sldMasterId id="2147484285" r:id="rId51"/>
    <p:sldMasterId id="2147484298" r:id="rId52"/>
    <p:sldMasterId id="2147484311" r:id="rId53"/>
    <p:sldMasterId id="2147484324" r:id="rId54"/>
    <p:sldMasterId id="2147484337" r:id="rId55"/>
    <p:sldMasterId id="2147484350" r:id="rId56"/>
    <p:sldMasterId id="2147484363" r:id="rId57"/>
    <p:sldMasterId id="2147484376" r:id="rId58"/>
    <p:sldMasterId id="2147484389" r:id="rId59"/>
    <p:sldMasterId id="2147484402" r:id="rId60"/>
    <p:sldMasterId id="2147484415" r:id="rId61"/>
    <p:sldMasterId id="2147484428" r:id="rId62"/>
    <p:sldMasterId id="2147484441" r:id="rId63"/>
  </p:sldMasterIdLst>
  <p:notesMasterIdLst>
    <p:notesMasterId r:id="rId64"/>
  </p:notesMasterIdLst>
  <p:sldIdLst>
    <p:sldId id="256" r:id="rId65"/>
    <p:sldId id="257" r:id="rId66"/>
    <p:sldId id="258" r:id="rId67"/>
    <p:sldId id="259" r:id="rId68"/>
    <p:sldId id="260" r:id="rId69"/>
    <p:sldId id="261" r:id="rId70"/>
    <p:sldId id="262" r:id="rId71"/>
    <p:sldId id="263" r:id="rId72"/>
    <p:sldId id="264" r:id="rId73"/>
    <p:sldId id="265" r:id="rId74"/>
    <p:sldId id="266" r:id="rId75"/>
    <p:sldId id="267" r:id="rId76"/>
    <p:sldId id="268" r:id="rId77"/>
    <p:sldId id="269" r:id="rId78"/>
    <p:sldId id="270" r:id="rId79"/>
    <p:sldId id="271" r:id="rId80"/>
    <p:sldId id="272" r:id="rId81"/>
    <p:sldId id="273" r:id="rId82"/>
    <p:sldId id="274" r:id="rId83"/>
    <p:sldId id="275" r:id="rId84"/>
    <p:sldId id="276" r:id="rId85"/>
    <p:sldId id="277" r:id="rId86"/>
    <p:sldId id="278" r:id="rId87"/>
    <p:sldId id="279" r:id="rId88"/>
    <p:sldId id="280" r:id="rId89"/>
    <p:sldId id="281" r:id="rId90"/>
    <p:sldId id="282" r:id="rId91"/>
    <p:sldId id="283" r:id="rId92"/>
    <p:sldId id="284" r:id="rId93"/>
    <p:sldId id="285" r:id="rId94"/>
    <p:sldId id="286" r:id="rId95"/>
    <p:sldId id="287" r:id="rId96"/>
    <p:sldId id="288" r:id="rId97"/>
    <p:sldId id="289" r:id="rId98"/>
    <p:sldId id="290" r:id="rId99"/>
    <p:sldId id="291" r:id="rId100"/>
    <p:sldId id="292" r:id="rId101"/>
    <p:sldId id="293" r:id="rId102"/>
    <p:sldId id="294" r:id="rId103"/>
    <p:sldId id="295" r:id="rId104"/>
    <p:sldId id="296" r:id="rId105"/>
    <p:sldId id="297" r:id="rId106"/>
    <p:sldId id="298" r:id="rId107"/>
    <p:sldId id="299" r:id="rId108"/>
    <p:sldId id="300" r:id="rId109"/>
    <p:sldId id="301" r:id="rId110"/>
    <p:sldId id="302" r:id="rId111"/>
    <p:sldId id="303" r:id="rId112"/>
    <p:sldId id="304" r:id="rId113"/>
    <p:sldId id="305" r:id="rId114"/>
    <p:sldId id="306" r:id="rId115"/>
    <p:sldId id="307" r:id="rId116"/>
    <p:sldId id="308" r:id="rId117"/>
    <p:sldId id="309" r:id="rId118"/>
    <p:sldId id="310" r:id="rId119"/>
    <p:sldId id="311" r:id="rId120"/>
    <p:sldId id="312" r:id="rId121"/>
    <p:sldId id="313" r:id="rId122"/>
    <p:sldId id="314" r:id="rId123"/>
    <p:sldId id="315" r:id="rId124"/>
    <p:sldId id="316" r:id="rId125"/>
    <p:sldId id="317" r:id="rId126"/>
    <p:sldId id="318" r:id="rId127"/>
    <p:sldId id="319" r:id="rId128"/>
    <p:sldId id="320" r:id="rId129"/>
    <p:sldId id="321" r:id="rId130"/>
    <p:sldId id="322" r:id="rId131"/>
    <p:sldId id="323" r:id="rId132"/>
    <p:sldId id="324" r:id="rId133"/>
    <p:sldId id="325" r:id="rId134"/>
    <p:sldId id="326" r:id="rId135"/>
    <p:sldId id="327" r:id="rId136"/>
    <p:sldId id="328" r:id="rId137"/>
    <p:sldId id="329" r:id="rId138"/>
    <p:sldId id="330" r:id="rId139"/>
    <p:sldId id="331" r:id="rId140"/>
    <p:sldId id="332" r:id="rId141"/>
    <p:sldId id="333" r:id="rId142"/>
    <p:sldId id="334" r:id="rId143"/>
    <p:sldId id="335" r:id="rId144"/>
    <p:sldId id="336" r:id="rId145"/>
    <p:sldId id="337" r:id="rId146"/>
    <p:sldId id="338" r:id="rId147"/>
    <p:sldId id="339" r:id="rId148"/>
    <p:sldId id="340" r:id="rId149"/>
    <p:sldId id="341" r:id="rId150"/>
    <p:sldId id="342" r:id="rId151"/>
    <p:sldId id="343" r:id="rId15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notesMaster" Target="notesMasters/notesMaster1.xml"/><Relationship Id="rId65" Type="http://schemas.openxmlformats.org/officeDocument/2006/relationships/slide" Target="slides/slide1.xml"/><Relationship Id="rId66" Type="http://schemas.openxmlformats.org/officeDocument/2006/relationships/slide" Target="slides/slide2.xml"/><Relationship Id="rId67" Type="http://schemas.openxmlformats.org/officeDocument/2006/relationships/slide" Target="slides/slide3.xml"/><Relationship Id="rId68" Type="http://schemas.openxmlformats.org/officeDocument/2006/relationships/slide" Target="slides/slide4.xml"/><Relationship Id="rId69" Type="http://schemas.openxmlformats.org/officeDocument/2006/relationships/slide" Target="slides/slide5.xml"/><Relationship Id="rId70" Type="http://schemas.openxmlformats.org/officeDocument/2006/relationships/slide" Target="slides/slide6.xml"/><Relationship Id="rId71" Type="http://schemas.openxmlformats.org/officeDocument/2006/relationships/slide" Target="slides/slide7.xml"/><Relationship Id="rId72" Type="http://schemas.openxmlformats.org/officeDocument/2006/relationships/slide" Target="slides/slide8.xml"/><Relationship Id="rId73" Type="http://schemas.openxmlformats.org/officeDocument/2006/relationships/slide" Target="slides/slide9.xml"/><Relationship Id="rId74" Type="http://schemas.openxmlformats.org/officeDocument/2006/relationships/slide" Target="slides/slide10.xml"/><Relationship Id="rId75" Type="http://schemas.openxmlformats.org/officeDocument/2006/relationships/slide" Target="slides/slide11.xml"/><Relationship Id="rId76" Type="http://schemas.openxmlformats.org/officeDocument/2006/relationships/slide" Target="slides/slide12.xml"/><Relationship Id="rId77" Type="http://schemas.openxmlformats.org/officeDocument/2006/relationships/slide" Target="slides/slide13.xml"/><Relationship Id="rId78" Type="http://schemas.openxmlformats.org/officeDocument/2006/relationships/slide" Target="slides/slide14.xml"/><Relationship Id="rId79" Type="http://schemas.openxmlformats.org/officeDocument/2006/relationships/slide" Target="slides/slide15.xml"/><Relationship Id="rId80" Type="http://schemas.openxmlformats.org/officeDocument/2006/relationships/slide" Target="slides/slide16.xml"/><Relationship Id="rId81" Type="http://schemas.openxmlformats.org/officeDocument/2006/relationships/slide" Target="slides/slide17.xml"/><Relationship Id="rId82" Type="http://schemas.openxmlformats.org/officeDocument/2006/relationships/slide" Target="slides/slide18.xml"/><Relationship Id="rId83" Type="http://schemas.openxmlformats.org/officeDocument/2006/relationships/slide" Target="slides/slide19.xml"/><Relationship Id="rId84" Type="http://schemas.openxmlformats.org/officeDocument/2006/relationships/slide" Target="slides/slide20.xml"/><Relationship Id="rId85" Type="http://schemas.openxmlformats.org/officeDocument/2006/relationships/slide" Target="slides/slide21.xml"/><Relationship Id="rId86" Type="http://schemas.openxmlformats.org/officeDocument/2006/relationships/slide" Target="slides/slide22.xml"/><Relationship Id="rId87" Type="http://schemas.openxmlformats.org/officeDocument/2006/relationships/slide" Target="slides/slide23.xml"/><Relationship Id="rId88" Type="http://schemas.openxmlformats.org/officeDocument/2006/relationships/slide" Target="slides/slide24.xml"/><Relationship Id="rId89" Type="http://schemas.openxmlformats.org/officeDocument/2006/relationships/slide" Target="slides/slide25.xml"/><Relationship Id="rId90" Type="http://schemas.openxmlformats.org/officeDocument/2006/relationships/slide" Target="slides/slide26.xml"/><Relationship Id="rId91" Type="http://schemas.openxmlformats.org/officeDocument/2006/relationships/slide" Target="slides/slide27.xml"/><Relationship Id="rId92" Type="http://schemas.openxmlformats.org/officeDocument/2006/relationships/slide" Target="slides/slide28.xml"/><Relationship Id="rId93" Type="http://schemas.openxmlformats.org/officeDocument/2006/relationships/slide" Target="slides/slide29.xml"/><Relationship Id="rId94" Type="http://schemas.openxmlformats.org/officeDocument/2006/relationships/slide" Target="slides/slide30.xml"/><Relationship Id="rId95" Type="http://schemas.openxmlformats.org/officeDocument/2006/relationships/slide" Target="slides/slide31.xml"/><Relationship Id="rId96" Type="http://schemas.openxmlformats.org/officeDocument/2006/relationships/slide" Target="slides/slide32.xml"/><Relationship Id="rId97" Type="http://schemas.openxmlformats.org/officeDocument/2006/relationships/slide" Target="slides/slide33.xml"/><Relationship Id="rId98" Type="http://schemas.openxmlformats.org/officeDocument/2006/relationships/slide" Target="slides/slide34.xml"/><Relationship Id="rId99" Type="http://schemas.openxmlformats.org/officeDocument/2006/relationships/slide" Target="slides/slide35.xml"/><Relationship Id="rId100" Type="http://schemas.openxmlformats.org/officeDocument/2006/relationships/slide" Target="slides/slide36.xml"/><Relationship Id="rId101" Type="http://schemas.openxmlformats.org/officeDocument/2006/relationships/slide" Target="slides/slide37.xml"/><Relationship Id="rId102" Type="http://schemas.openxmlformats.org/officeDocument/2006/relationships/slide" Target="slides/slide38.xml"/><Relationship Id="rId103" Type="http://schemas.openxmlformats.org/officeDocument/2006/relationships/slide" Target="slides/slide39.xml"/><Relationship Id="rId104" Type="http://schemas.openxmlformats.org/officeDocument/2006/relationships/slide" Target="slides/slide40.xml"/><Relationship Id="rId105" Type="http://schemas.openxmlformats.org/officeDocument/2006/relationships/slide" Target="slides/slide41.xml"/><Relationship Id="rId106" Type="http://schemas.openxmlformats.org/officeDocument/2006/relationships/slide" Target="slides/slide42.xml"/><Relationship Id="rId107" Type="http://schemas.openxmlformats.org/officeDocument/2006/relationships/slide" Target="slides/slide43.xml"/><Relationship Id="rId108" Type="http://schemas.openxmlformats.org/officeDocument/2006/relationships/slide" Target="slides/slide44.xml"/><Relationship Id="rId109" Type="http://schemas.openxmlformats.org/officeDocument/2006/relationships/slide" Target="slides/slide45.xml"/><Relationship Id="rId110" Type="http://schemas.openxmlformats.org/officeDocument/2006/relationships/slide" Target="slides/slide46.xml"/><Relationship Id="rId111" Type="http://schemas.openxmlformats.org/officeDocument/2006/relationships/slide" Target="slides/slide47.xml"/><Relationship Id="rId112" Type="http://schemas.openxmlformats.org/officeDocument/2006/relationships/slide" Target="slides/slide48.xml"/><Relationship Id="rId113" Type="http://schemas.openxmlformats.org/officeDocument/2006/relationships/slide" Target="slides/slide49.xml"/><Relationship Id="rId114" Type="http://schemas.openxmlformats.org/officeDocument/2006/relationships/slide" Target="slides/slide50.xml"/><Relationship Id="rId115" Type="http://schemas.openxmlformats.org/officeDocument/2006/relationships/slide" Target="slides/slide51.xml"/><Relationship Id="rId116" Type="http://schemas.openxmlformats.org/officeDocument/2006/relationships/slide" Target="slides/slide52.xml"/><Relationship Id="rId117" Type="http://schemas.openxmlformats.org/officeDocument/2006/relationships/slide" Target="slides/slide53.xml"/><Relationship Id="rId118" Type="http://schemas.openxmlformats.org/officeDocument/2006/relationships/slide" Target="slides/slide54.xml"/><Relationship Id="rId119" Type="http://schemas.openxmlformats.org/officeDocument/2006/relationships/slide" Target="slides/slide55.xml"/><Relationship Id="rId120" Type="http://schemas.openxmlformats.org/officeDocument/2006/relationships/slide" Target="slides/slide56.xml"/><Relationship Id="rId121" Type="http://schemas.openxmlformats.org/officeDocument/2006/relationships/slide" Target="slides/slide57.xml"/><Relationship Id="rId122" Type="http://schemas.openxmlformats.org/officeDocument/2006/relationships/slide" Target="slides/slide58.xml"/><Relationship Id="rId123" Type="http://schemas.openxmlformats.org/officeDocument/2006/relationships/slide" Target="slides/slide59.xml"/><Relationship Id="rId124" Type="http://schemas.openxmlformats.org/officeDocument/2006/relationships/slide" Target="slides/slide60.xml"/><Relationship Id="rId125" Type="http://schemas.openxmlformats.org/officeDocument/2006/relationships/slide" Target="slides/slide61.xml"/><Relationship Id="rId126" Type="http://schemas.openxmlformats.org/officeDocument/2006/relationships/slide" Target="slides/slide62.xml"/><Relationship Id="rId127" Type="http://schemas.openxmlformats.org/officeDocument/2006/relationships/slide" Target="slides/slide63.xml"/><Relationship Id="rId128" Type="http://schemas.openxmlformats.org/officeDocument/2006/relationships/slide" Target="slides/slide64.xml"/><Relationship Id="rId129" Type="http://schemas.openxmlformats.org/officeDocument/2006/relationships/slide" Target="slides/slide65.xml"/><Relationship Id="rId130" Type="http://schemas.openxmlformats.org/officeDocument/2006/relationships/slide" Target="slides/slide66.xml"/><Relationship Id="rId131" Type="http://schemas.openxmlformats.org/officeDocument/2006/relationships/slide" Target="slides/slide67.xml"/><Relationship Id="rId132" Type="http://schemas.openxmlformats.org/officeDocument/2006/relationships/slide" Target="slides/slide68.xml"/><Relationship Id="rId133" Type="http://schemas.openxmlformats.org/officeDocument/2006/relationships/slide" Target="slides/slide69.xml"/><Relationship Id="rId134" Type="http://schemas.openxmlformats.org/officeDocument/2006/relationships/slide" Target="slides/slide70.xml"/><Relationship Id="rId135" Type="http://schemas.openxmlformats.org/officeDocument/2006/relationships/slide" Target="slides/slide71.xml"/><Relationship Id="rId136" Type="http://schemas.openxmlformats.org/officeDocument/2006/relationships/slide" Target="slides/slide72.xml"/><Relationship Id="rId137" Type="http://schemas.openxmlformats.org/officeDocument/2006/relationships/slide" Target="slides/slide73.xml"/><Relationship Id="rId138" Type="http://schemas.openxmlformats.org/officeDocument/2006/relationships/slide" Target="slides/slide74.xml"/><Relationship Id="rId139" Type="http://schemas.openxmlformats.org/officeDocument/2006/relationships/slide" Target="slides/slide75.xml"/><Relationship Id="rId140" Type="http://schemas.openxmlformats.org/officeDocument/2006/relationships/slide" Target="slides/slide76.xml"/><Relationship Id="rId141" Type="http://schemas.openxmlformats.org/officeDocument/2006/relationships/slide" Target="slides/slide77.xml"/><Relationship Id="rId142" Type="http://schemas.openxmlformats.org/officeDocument/2006/relationships/slide" Target="slides/slide78.xml"/><Relationship Id="rId143" Type="http://schemas.openxmlformats.org/officeDocument/2006/relationships/slide" Target="slides/slide79.xml"/><Relationship Id="rId144" Type="http://schemas.openxmlformats.org/officeDocument/2006/relationships/slide" Target="slides/slide80.xml"/><Relationship Id="rId145" Type="http://schemas.openxmlformats.org/officeDocument/2006/relationships/slide" Target="slides/slide81.xml"/><Relationship Id="rId146" Type="http://schemas.openxmlformats.org/officeDocument/2006/relationships/slide" Target="slides/slide82.xml"/><Relationship Id="rId147" Type="http://schemas.openxmlformats.org/officeDocument/2006/relationships/slide" Target="slides/slide83.xml"/><Relationship Id="rId148" Type="http://schemas.openxmlformats.org/officeDocument/2006/relationships/slide" Target="slides/slide84.xml"/><Relationship Id="rId149" Type="http://schemas.openxmlformats.org/officeDocument/2006/relationships/slide" Target="slides/slide85.xml"/><Relationship Id="rId150" Type="http://schemas.openxmlformats.org/officeDocument/2006/relationships/slide" Target="slides/slide86.xml"/><Relationship Id="rId151" Type="http://schemas.openxmlformats.org/officeDocument/2006/relationships/slide" Target="slides/slide87.xml"/><Relationship Id="rId152" Type="http://schemas.openxmlformats.org/officeDocument/2006/relationships/slide" Target="slides/slide88.xml"/>
</Relationships>
</file>

<file path=ppt/notesMasters/_rels/notesMaster1.xml.rels><?xml version="1.0" encoding="UTF-8"?>
<Relationships xmlns="http://schemas.openxmlformats.org/package/2006/relationships"><Relationship Id="rId1" Type="http://schemas.openxmlformats.org/officeDocument/2006/relationships/theme" Target="../theme/theme6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2" name="PlaceHolder 1"/>
          <p:cNvSpPr>
            <a:spLocks noGrp="1"/>
          </p:cNvSpPr>
          <p:nvPr>
            <p:ph type="sldImg"/>
          </p:nvPr>
        </p:nvSpPr>
        <p:spPr>
          <a:xfrm>
            <a:off x="380880" y="694800"/>
            <a:ext cx="6095520" cy="342864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593" name="PlaceHolder 2"/>
          <p:cNvSpPr>
            <a:spLocks noGrp="1"/>
          </p:cNvSpPr>
          <p:nvPr>
            <p:ph type="body"/>
          </p:nvPr>
        </p:nvSpPr>
        <p:spPr>
          <a:xfrm>
            <a:off x="685800" y="4343400"/>
            <a:ext cx="5486040" cy="41144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594" name="PlaceHolder 3"/>
          <p:cNvSpPr>
            <a:spLocks noGrp="1"/>
          </p:cNvSpPr>
          <p:nvPr>
            <p:ph type="hdr"/>
          </p:nvPr>
        </p:nvSpPr>
        <p:spPr>
          <a:xfrm>
            <a:off x="0" y="0"/>
            <a:ext cx="2975760" cy="4568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595" name="PlaceHolder 4"/>
          <p:cNvSpPr>
            <a:spLocks noGrp="1"/>
          </p:cNvSpPr>
          <p:nvPr>
            <p:ph type="dt"/>
          </p:nvPr>
        </p:nvSpPr>
        <p:spPr>
          <a:xfrm>
            <a:off x="3881880" y="0"/>
            <a:ext cx="2975760" cy="4568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596" name="PlaceHolder 5"/>
          <p:cNvSpPr>
            <a:spLocks noGrp="1"/>
          </p:cNvSpPr>
          <p:nvPr>
            <p:ph type="ftr"/>
          </p:nvPr>
        </p:nvSpPr>
        <p:spPr>
          <a:xfrm>
            <a:off x="0" y="8686800"/>
            <a:ext cx="2975760" cy="4568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597" name="PlaceHolder 6"/>
          <p:cNvSpPr>
            <a:spLocks noGrp="1"/>
          </p:cNvSpPr>
          <p:nvPr>
            <p:ph type="sldNum"/>
          </p:nvPr>
        </p:nvSpPr>
        <p:spPr>
          <a:xfrm>
            <a:off x="3881880" y="8686800"/>
            <a:ext cx="2975760" cy="456840"/>
          </a:xfrm>
          <a:prstGeom prst="rect">
            <a:avLst/>
          </a:prstGeom>
        </p:spPr>
        <p:txBody>
          <a:bodyPr lIns="0" rIns="0" tIns="0" bIns="0" anchor="b">
            <a:noAutofit/>
          </a:bodyPr>
          <a:p>
            <a:pPr algn="r"/>
            <a:fld id="{07FD6C82-6F93-4EA7-89A6-7AB68F0595F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1" name="PlaceHolder 1"/>
          <p:cNvSpPr>
            <a:spLocks noGrp="1"/>
          </p:cNvSpPr>
          <p:nvPr>
            <p:ph type="sldImg"/>
          </p:nvPr>
        </p:nvSpPr>
        <p:spPr>
          <a:xfrm>
            <a:off x="533520" y="764280"/>
            <a:ext cx="6703560" cy="3770280"/>
          </a:xfrm>
          <a:prstGeom prst="rect">
            <a:avLst/>
          </a:prstGeom>
        </p:spPr>
      </p:sp>
      <p:sp>
        <p:nvSpPr>
          <p:cNvPr id="2992"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array</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3" name="PlaceHolder 1"/>
          <p:cNvSpPr>
            <a:spLocks noGrp="1"/>
          </p:cNvSpPr>
          <p:nvPr>
            <p:ph type="sldImg"/>
          </p:nvPr>
        </p:nvSpPr>
        <p:spPr>
          <a:xfrm>
            <a:off x="533520" y="764280"/>
            <a:ext cx="6703560" cy="3770280"/>
          </a:xfrm>
          <a:prstGeom prst="rect">
            <a:avLst/>
          </a:prstGeom>
        </p:spPr>
      </p:sp>
      <p:sp>
        <p:nvSpPr>
          <p:cNvPr id="2994"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array</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5" name="PlaceHolder 1"/>
          <p:cNvSpPr>
            <a:spLocks noGrp="1"/>
          </p:cNvSpPr>
          <p:nvPr>
            <p:ph type="sldImg"/>
          </p:nvPr>
        </p:nvSpPr>
        <p:spPr>
          <a:xfrm>
            <a:off x="533520" y="764280"/>
            <a:ext cx="6703920" cy="3770640"/>
          </a:xfrm>
          <a:prstGeom prst="rect">
            <a:avLst/>
          </a:prstGeom>
        </p:spPr>
      </p:sp>
      <p:sp>
        <p:nvSpPr>
          <p:cNvPr id="2996"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Inner correlated query is evaluated once for every row of outer query. Thus it benefits from the outside group by. Ana ba5amen </a:t>
            </a:r>
            <a:endParaRPr b="0" lang="en-US"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7" name="PlaceHolder 1"/>
          <p:cNvSpPr>
            <a:spLocks noGrp="1"/>
          </p:cNvSpPr>
          <p:nvPr>
            <p:ph type="sldImg"/>
          </p:nvPr>
        </p:nvSpPr>
        <p:spPr>
          <a:xfrm>
            <a:off x="533520" y="764280"/>
            <a:ext cx="6703920" cy="3770640"/>
          </a:xfrm>
          <a:prstGeom prst="rect">
            <a:avLst/>
          </a:prstGeom>
        </p:spPr>
      </p:sp>
      <p:sp>
        <p:nvSpPr>
          <p:cNvPr id="2998"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 think we can use with.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Maybe diff average can be converted to CTE ? Can we do this if it is scalar?</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But can’t we make more than this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9" name="PlaceHolder 1"/>
          <p:cNvSpPr>
            <a:spLocks noGrp="1"/>
          </p:cNvSpPr>
          <p:nvPr>
            <p:ph type="sldImg"/>
          </p:nvPr>
        </p:nvSpPr>
        <p:spPr>
          <a:xfrm>
            <a:off x="685800" y="1143000"/>
            <a:ext cx="5483880" cy="3083760"/>
          </a:xfrm>
          <a:prstGeom prst="rect">
            <a:avLst/>
          </a:prstGeom>
        </p:spPr>
      </p:sp>
      <p:sp>
        <p:nvSpPr>
          <p:cNvPr id="3000"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Preface | Learning SQL, 3rd Edition</a:t>
            </a:r>
            <a:endParaRPr b="0" lang="en-US" sz="2000" spc="-1" strike="noStrike">
              <a:latin typeface="Arial"/>
            </a:endParaRPr>
          </a:p>
          <a:p>
            <a:pPr marL="216000" indent="-213840">
              <a:lnSpc>
                <a:spcPct val="100000"/>
              </a:lnSpc>
              <a:tabLst>
                <a:tab algn="l" pos="0"/>
              </a:tabLst>
            </a:pPr>
            <a:r>
              <a:rPr b="0" lang="en-US" sz="2000" spc="-1" strike="noStrike">
                <a:latin typeface="Arial"/>
              </a:rPr>
              <a:t>https://learning.oreilly.com/library/view/learning-sql-3rd/9781492057604/preface01.html#learningsql-PREFACE-2-SECT-3 </a:t>
            </a:r>
            <a:endParaRPr b="0" lang="en-US" sz="2000" spc="-1" strike="noStrike">
              <a:latin typeface="Arial"/>
            </a:endParaRPr>
          </a:p>
        </p:txBody>
      </p:sp>
      <p:sp>
        <p:nvSpPr>
          <p:cNvPr id="3001"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70D4A9D-0313-4DBF-908E-12D2D9D2805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2" name="PlaceHolder 1"/>
          <p:cNvSpPr>
            <a:spLocks noGrp="1"/>
          </p:cNvSpPr>
          <p:nvPr>
            <p:ph type="sldImg"/>
          </p:nvPr>
        </p:nvSpPr>
        <p:spPr>
          <a:xfrm>
            <a:off x="685800" y="1143000"/>
            <a:ext cx="5483880" cy="3083760"/>
          </a:xfrm>
          <a:prstGeom prst="rect">
            <a:avLst/>
          </a:prstGeom>
        </p:spPr>
      </p:sp>
      <p:sp>
        <p:nvSpPr>
          <p:cNvPr id="3003"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MySQL :: Download MySQL Community Server</a:t>
            </a:r>
            <a:endParaRPr b="0" lang="en-US" sz="2000" spc="-1" strike="noStrike">
              <a:latin typeface="Arial"/>
            </a:endParaRPr>
          </a:p>
          <a:p>
            <a:pPr marL="216000" indent="-213840">
              <a:lnSpc>
                <a:spcPct val="100000"/>
              </a:lnSpc>
              <a:tabLst>
                <a:tab algn="l" pos="0"/>
              </a:tabLst>
            </a:pPr>
            <a:r>
              <a:rPr b="0" lang="en-US" sz="2000" spc="-1" strike="noStrike">
                <a:latin typeface="Arial"/>
              </a:rPr>
              <a:t>https://dev.mysql.com/downloads/mysql/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MySQL :: Other MySQL Documentation</a:t>
            </a:r>
            <a:endParaRPr b="0" lang="en-US" sz="2000" spc="-1" strike="noStrike">
              <a:latin typeface="Arial"/>
            </a:endParaRPr>
          </a:p>
          <a:p>
            <a:pPr marL="216000" indent="-213840">
              <a:lnSpc>
                <a:spcPct val="100000"/>
              </a:lnSpc>
              <a:tabLst>
                <a:tab algn="l" pos="0"/>
              </a:tabLst>
            </a:pPr>
            <a:r>
              <a:rPr b="0" lang="en-US" sz="2000" spc="-1" strike="noStrike">
                <a:latin typeface="Arial"/>
              </a:rPr>
              <a:t>https://dev.mysql.com/doc/index-other.html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MySQL Sandbox | mysql-db-sandbox | Katacoda</a:t>
            </a:r>
            <a:endParaRPr b="0" lang="en-US" sz="2000" spc="-1" strike="noStrike">
              <a:latin typeface="Arial"/>
            </a:endParaRPr>
          </a:p>
          <a:p>
            <a:pPr marL="216000" indent="-213840">
              <a:lnSpc>
                <a:spcPct val="100000"/>
              </a:lnSpc>
              <a:tabLst>
                <a:tab algn="l" pos="0"/>
              </a:tabLst>
            </a:pPr>
            <a:r>
              <a:rPr b="0" lang="en-US" sz="2000" spc="-1" strike="noStrike">
                <a:latin typeface="Arial"/>
              </a:rPr>
              <a:t>https://www.katacoda.com/mysql-db-sandbox/scenarios/mysql-sandbox </a:t>
            </a:r>
            <a:endParaRPr b="0" lang="en-US" sz="2000" spc="-1" strike="noStrike">
              <a:latin typeface="Arial"/>
            </a:endParaRPr>
          </a:p>
        </p:txBody>
      </p:sp>
      <p:sp>
        <p:nvSpPr>
          <p:cNvPr id="3004"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FA38399-131A-4B4B-92DC-5FCBBF0DD51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5" name="PlaceHolder 1"/>
          <p:cNvSpPr>
            <a:spLocks noGrp="1"/>
          </p:cNvSpPr>
          <p:nvPr>
            <p:ph type="sldImg"/>
          </p:nvPr>
        </p:nvSpPr>
        <p:spPr>
          <a:xfrm>
            <a:off x="685800" y="1143000"/>
            <a:ext cx="5483880" cy="3083760"/>
          </a:xfrm>
          <a:prstGeom prst="rect">
            <a:avLst/>
          </a:prstGeom>
        </p:spPr>
      </p:sp>
      <p:sp>
        <p:nvSpPr>
          <p:cNvPr id="3006" name="PlaceHolder 2"/>
          <p:cNvSpPr>
            <a:spLocks noGrp="1"/>
          </p:cNvSpPr>
          <p:nvPr>
            <p:ph type="body"/>
          </p:nvPr>
        </p:nvSpPr>
        <p:spPr>
          <a:xfrm>
            <a:off x="685800" y="4400640"/>
            <a:ext cx="5483880" cy="3597840"/>
          </a:xfrm>
          <a:prstGeom prst="rect">
            <a:avLst/>
          </a:prstGeom>
        </p:spPr>
        <p:txBody>
          <a:bodyPr lIns="0" rIns="0" tIns="0" bIns="0">
            <a:noAutofit/>
          </a:bodyPr>
          <a:p>
            <a:pPr marL="216000" indent="-214200">
              <a:lnSpc>
                <a:spcPct val="100000"/>
              </a:lnSpc>
              <a:tabLst>
                <a:tab algn="l" pos="0"/>
              </a:tabLst>
            </a:pPr>
            <a:r>
              <a:rPr b="0" lang="en-US" sz="2000" spc="-1" strike="noStrike">
                <a:solidFill>
                  <a:srgbClr val="3d3b49"/>
                </a:solidFill>
                <a:latin typeface="Noto serif"/>
              </a:rPr>
              <a:t>A subquery is always enclosed within parentheses, and it is usually executed prior to the containing statement.  In udacity, they are saying “must be fully independent”</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3007"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1EC5672-C8BD-4730-971B-283850B0464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8" name="PlaceHolder 1"/>
          <p:cNvSpPr>
            <a:spLocks noGrp="1"/>
          </p:cNvSpPr>
          <p:nvPr>
            <p:ph type="sldImg"/>
          </p:nvPr>
        </p:nvSpPr>
        <p:spPr>
          <a:xfrm>
            <a:off x="685800" y="1143000"/>
            <a:ext cx="5483880" cy="3083760"/>
          </a:xfrm>
          <a:prstGeom prst="rect">
            <a:avLst/>
          </a:prstGeom>
        </p:spPr>
      </p:sp>
      <p:sp>
        <p:nvSpPr>
          <p:cNvPr id="3009"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3010"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FFC9F39-ACDF-490D-B627-F7780222EC7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1" name="PlaceHolder 1"/>
          <p:cNvSpPr>
            <a:spLocks noGrp="1"/>
          </p:cNvSpPr>
          <p:nvPr>
            <p:ph type="sldImg"/>
          </p:nvPr>
        </p:nvSpPr>
        <p:spPr>
          <a:xfrm>
            <a:off x="685800" y="1143000"/>
            <a:ext cx="5483880" cy="3083760"/>
          </a:xfrm>
          <a:prstGeom prst="rect">
            <a:avLst/>
          </a:prstGeom>
        </p:spPr>
      </p:sp>
      <p:sp>
        <p:nvSpPr>
          <p:cNvPr id="3012"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type of result set returned by the subquery determines how it may be used and which operators the containing statement may use to interact with the data the subquery returns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When the containing statement has finished executing, the data returned by any subqueries is discarded, making a subquery act like a temporary table with </a:t>
            </a:r>
            <a:r>
              <a:rPr b="0" i="1" lang="en-US" sz="1200" spc="-1" strike="noStrike">
                <a:solidFill>
                  <a:srgbClr val="000000"/>
                </a:solidFill>
                <a:latin typeface="+mn-lt"/>
                <a:ea typeface="+mn-ea"/>
              </a:rPr>
              <a:t>statement scope</a:t>
            </a:r>
            <a:r>
              <a:rPr b="0" lang="en-US" sz="1200" spc="-1" strike="noStrike">
                <a:solidFill>
                  <a:srgbClr val="000000"/>
                </a:solidFill>
                <a:latin typeface="+mn-lt"/>
                <a:ea typeface="+mn-ea"/>
              </a:rPr>
              <a:t> (meaning that the server frees up any memory allocated to the subquery results after the SQL statement has finished execution).</a:t>
            </a:r>
            <a:endParaRPr b="0" lang="en-US" sz="1200" spc="-1" strike="noStrike">
              <a:latin typeface="Arial"/>
            </a:endParaRPr>
          </a:p>
        </p:txBody>
      </p:sp>
      <p:sp>
        <p:nvSpPr>
          <p:cNvPr id="3013"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B06B4E1-AF4F-49D9-B93D-C8A6A0FCD94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4" name="PlaceHolder 1"/>
          <p:cNvSpPr>
            <a:spLocks noGrp="1"/>
          </p:cNvSpPr>
          <p:nvPr>
            <p:ph type="sldImg"/>
          </p:nvPr>
        </p:nvSpPr>
        <p:spPr>
          <a:xfrm>
            <a:off x="685800" y="1143000"/>
            <a:ext cx="5483880" cy="3083760"/>
          </a:xfrm>
          <a:prstGeom prst="rect">
            <a:avLst/>
          </a:prstGeom>
        </p:spPr>
      </p:sp>
      <p:sp>
        <p:nvSpPr>
          <p:cNvPr id="3015"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How many values do we expect this inner query to yield?  What about the outer query?</a:t>
            </a:r>
            <a:endParaRPr b="0" lang="en-US" sz="2000" spc="-1" strike="noStrike">
              <a:latin typeface="Arial"/>
            </a:endParaRPr>
          </a:p>
        </p:txBody>
      </p:sp>
      <p:sp>
        <p:nvSpPr>
          <p:cNvPr id="3016"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22B11BC-B58C-4469-B5B1-BDC5D7409CC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7" name="PlaceHolder 1"/>
          <p:cNvSpPr>
            <a:spLocks noGrp="1"/>
          </p:cNvSpPr>
          <p:nvPr>
            <p:ph type="sldImg"/>
          </p:nvPr>
        </p:nvSpPr>
        <p:spPr>
          <a:xfrm>
            <a:off x="685800" y="1143000"/>
            <a:ext cx="5483880" cy="3083760"/>
          </a:xfrm>
          <a:prstGeom prst="rect">
            <a:avLst/>
          </a:prstGeom>
        </p:spPr>
      </p:sp>
      <p:sp>
        <p:nvSpPr>
          <p:cNvPr id="3018"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How many values do we expect this inner query to yield?  What about the outer query?</a:t>
            </a:r>
            <a:endParaRPr b="0" lang="en-US" sz="2000" spc="-1" strike="noStrike">
              <a:latin typeface="Arial"/>
            </a:endParaRPr>
          </a:p>
        </p:txBody>
      </p:sp>
      <p:sp>
        <p:nvSpPr>
          <p:cNvPr id="3019"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DE75430-3BAE-4D32-A6E4-5E1A7CB5E30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0" name="PlaceHolder 1"/>
          <p:cNvSpPr>
            <a:spLocks noGrp="1"/>
          </p:cNvSpPr>
          <p:nvPr>
            <p:ph type="sldImg"/>
          </p:nvPr>
        </p:nvSpPr>
        <p:spPr>
          <a:xfrm>
            <a:off x="685800" y="1143000"/>
            <a:ext cx="5483880" cy="3083760"/>
          </a:xfrm>
          <a:prstGeom prst="rect">
            <a:avLst/>
          </a:prstGeom>
        </p:spPr>
      </p:sp>
      <p:sp>
        <p:nvSpPr>
          <p:cNvPr id="3021"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Order desc then limit 1</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Or maybe self join --  we need to explore this self join</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3022"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7A46C85-4C44-42A8-9228-0BCB21360FA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3" name="PlaceHolder 1"/>
          <p:cNvSpPr>
            <a:spLocks noGrp="1"/>
          </p:cNvSpPr>
          <p:nvPr>
            <p:ph type="sldImg"/>
          </p:nvPr>
        </p:nvSpPr>
        <p:spPr>
          <a:xfrm>
            <a:off x="685800" y="1143000"/>
            <a:ext cx="5483880" cy="3083760"/>
          </a:xfrm>
          <a:prstGeom prst="rect">
            <a:avLst/>
          </a:prstGeom>
        </p:spPr>
      </p:sp>
      <p:sp>
        <p:nvSpPr>
          <p:cNvPr id="3024"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subquery returns a single row with a single column, which allows it to be used as one of the expressions in an equality condition (if the subquery returned two or more rows, it could be </a:t>
            </a:r>
            <a:r>
              <a:rPr b="0" i="1" lang="en-US" sz="1200" spc="-1" strike="noStrike">
                <a:solidFill>
                  <a:srgbClr val="000000"/>
                </a:solidFill>
                <a:latin typeface="+mn-lt"/>
                <a:ea typeface="+mn-ea"/>
              </a:rPr>
              <a:t>compared</a:t>
            </a:r>
            <a:r>
              <a:rPr b="0" lang="en-US" sz="1200" spc="-1" strike="noStrike">
                <a:solidFill>
                  <a:srgbClr val="000000"/>
                </a:solidFill>
                <a:latin typeface="+mn-lt"/>
                <a:ea typeface="+mn-ea"/>
              </a:rPr>
              <a:t> to something but could not be </a:t>
            </a:r>
            <a:r>
              <a:rPr b="0" i="1" lang="en-US" sz="1200" spc="-1" strike="noStrike">
                <a:solidFill>
                  <a:srgbClr val="000000"/>
                </a:solidFill>
                <a:latin typeface="+mn-lt"/>
                <a:ea typeface="+mn-ea"/>
              </a:rPr>
              <a:t>equal</a:t>
            </a:r>
            <a:r>
              <a:rPr b="0" lang="en-US" sz="1200" spc="-1" strike="noStrike">
                <a:solidFill>
                  <a:srgbClr val="000000"/>
                </a:solidFill>
                <a:latin typeface="+mn-lt"/>
                <a:ea typeface="+mn-ea"/>
              </a:rPr>
              <a:t> to anything, but more on this later)</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All operators can be used here </a:t>
            </a:r>
            <a:endParaRPr b="0" lang="en-US" sz="1200" spc="-1" strike="noStrike">
              <a:latin typeface="Arial"/>
            </a:endParaRPr>
          </a:p>
        </p:txBody>
      </p:sp>
      <p:sp>
        <p:nvSpPr>
          <p:cNvPr id="3025"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C147535-1E7C-48E0-83D5-88BC45E129F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6" name="PlaceHolder 1"/>
          <p:cNvSpPr>
            <a:spLocks noGrp="1"/>
          </p:cNvSpPr>
          <p:nvPr>
            <p:ph type="sldImg"/>
          </p:nvPr>
        </p:nvSpPr>
        <p:spPr>
          <a:xfrm>
            <a:off x="685800" y="1143000"/>
            <a:ext cx="5483880" cy="3083760"/>
          </a:xfrm>
          <a:prstGeom prst="rect">
            <a:avLst/>
          </a:prstGeom>
        </p:spPr>
      </p:sp>
      <p:sp>
        <p:nvSpPr>
          <p:cNvPr id="3027"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subquery is useful in this case because it allows you to retrieve information about the customer with the highest ID in a single query, rather than retrieving the maximum </a:t>
            </a:r>
            <a:r>
              <a:rPr b="0" lang="en-US" sz="2000" spc="-1" strike="noStrike">
                <a:solidFill>
                  <a:srgbClr val="000000"/>
                </a:solidFill>
                <a:latin typeface="+mn-lt"/>
                <a:ea typeface="+mn-ea"/>
              </a:rPr>
              <a:t>customer_id</a:t>
            </a:r>
            <a:r>
              <a:rPr b="0" lang="en-US" sz="1200" spc="-1" strike="noStrike">
                <a:solidFill>
                  <a:srgbClr val="000000"/>
                </a:solidFill>
                <a:latin typeface="+mn-lt"/>
                <a:ea typeface="+mn-ea"/>
              </a:rPr>
              <a:t> using one query and then writing a second query to retrieve the desired data from the </a:t>
            </a:r>
            <a:r>
              <a:rPr b="0" lang="en-US" sz="2000" spc="-1" strike="noStrike">
                <a:solidFill>
                  <a:srgbClr val="000000"/>
                </a:solidFill>
                <a:latin typeface="+mn-lt"/>
                <a:ea typeface="+mn-ea"/>
              </a:rPr>
              <a:t>customer</a:t>
            </a:r>
            <a:r>
              <a:rPr b="0" lang="en-US" sz="1200" spc="-1" strike="noStrike">
                <a:solidFill>
                  <a:srgbClr val="000000"/>
                </a:solidFill>
                <a:latin typeface="+mn-lt"/>
                <a:ea typeface="+mn-ea"/>
              </a:rPr>
              <a:t> table. </a:t>
            </a:r>
            <a:endParaRPr b="0" lang="en-US" sz="1200" spc="-1" strike="noStrike">
              <a:latin typeface="Arial"/>
            </a:endParaRPr>
          </a:p>
        </p:txBody>
      </p:sp>
      <p:sp>
        <p:nvSpPr>
          <p:cNvPr id="3028"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4CCBEDC-B8CE-4DFB-8B0A-F6AE66315FB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9" name="PlaceHolder 1"/>
          <p:cNvSpPr>
            <a:spLocks noGrp="1"/>
          </p:cNvSpPr>
          <p:nvPr>
            <p:ph type="sldImg"/>
          </p:nvPr>
        </p:nvSpPr>
        <p:spPr>
          <a:xfrm>
            <a:off x="685800" y="1143000"/>
            <a:ext cx="5483880" cy="3083760"/>
          </a:xfrm>
          <a:prstGeom prst="rect">
            <a:avLst/>
          </a:prstGeom>
        </p:spPr>
      </p:sp>
      <p:sp>
        <p:nvSpPr>
          <p:cNvPr id="3030"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noncorrelated subquery may be executed alone and does not reference anything from the containing statement. Most subqueries that you encounter will be of this type unless you are writing </a:t>
            </a:r>
            <a:r>
              <a:rPr b="0" lang="en-US" sz="2000" spc="-1" strike="noStrike">
                <a:solidFill>
                  <a:srgbClr val="000000"/>
                </a:solidFill>
                <a:latin typeface="+mn-lt"/>
                <a:ea typeface="+mn-ea"/>
              </a:rPr>
              <a:t>update</a:t>
            </a:r>
            <a:r>
              <a:rPr b="0" lang="en-US" sz="1200" spc="-1" strike="noStrike">
                <a:solidFill>
                  <a:srgbClr val="000000"/>
                </a:solidFill>
                <a:latin typeface="+mn-lt"/>
                <a:ea typeface="+mn-ea"/>
              </a:rPr>
              <a:t> or </a:t>
            </a:r>
            <a:r>
              <a:rPr b="0" lang="en-US" sz="2000" spc="-1" strike="noStrike">
                <a:solidFill>
                  <a:srgbClr val="000000"/>
                </a:solidFill>
                <a:latin typeface="+mn-lt"/>
                <a:ea typeface="+mn-ea"/>
              </a:rPr>
              <a:t>delete</a:t>
            </a:r>
            <a:r>
              <a:rPr b="0" lang="en-US" sz="1200" spc="-1" strike="noStrike">
                <a:solidFill>
                  <a:srgbClr val="000000"/>
                </a:solidFill>
                <a:latin typeface="+mn-lt"/>
                <a:ea typeface="+mn-ea"/>
              </a:rPr>
              <a:t> statements, which frequently make use of correlated subqueries</a:t>
            </a:r>
            <a:endParaRPr b="0" lang="en-US" sz="1200" spc="-1" strike="noStrike">
              <a:latin typeface="Arial"/>
            </a:endParaRPr>
          </a:p>
        </p:txBody>
      </p:sp>
      <p:sp>
        <p:nvSpPr>
          <p:cNvPr id="3031"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20EABAE-57A9-41A4-98F4-8A173609970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2" name="PlaceHolder 1"/>
          <p:cNvSpPr>
            <a:spLocks noGrp="1"/>
          </p:cNvSpPr>
          <p:nvPr>
            <p:ph type="sldImg"/>
          </p:nvPr>
        </p:nvSpPr>
        <p:spPr>
          <a:xfrm>
            <a:off x="685800" y="1143000"/>
            <a:ext cx="5483880" cy="3083760"/>
          </a:xfrm>
          <a:prstGeom prst="rect">
            <a:avLst/>
          </a:prstGeom>
        </p:spPr>
      </p:sp>
      <p:sp>
        <p:nvSpPr>
          <p:cNvPr id="3033"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noncorrelated subquery may be executed alone and does not reference anything from the containing statement. Most subqueries that you encounter will be of this type unless you are writing </a:t>
            </a:r>
            <a:r>
              <a:rPr b="0" lang="en-US" sz="2000" spc="-1" strike="noStrike">
                <a:solidFill>
                  <a:srgbClr val="000000"/>
                </a:solidFill>
                <a:latin typeface="+mn-lt"/>
                <a:ea typeface="+mn-ea"/>
              </a:rPr>
              <a:t>update</a:t>
            </a:r>
            <a:r>
              <a:rPr b="0" lang="en-US" sz="1200" spc="-1" strike="noStrike">
                <a:solidFill>
                  <a:srgbClr val="000000"/>
                </a:solidFill>
                <a:latin typeface="+mn-lt"/>
                <a:ea typeface="+mn-ea"/>
              </a:rPr>
              <a:t> or </a:t>
            </a:r>
            <a:r>
              <a:rPr b="0" lang="en-US" sz="2000" spc="-1" strike="noStrike">
                <a:solidFill>
                  <a:srgbClr val="000000"/>
                </a:solidFill>
                <a:latin typeface="+mn-lt"/>
                <a:ea typeface="+mn-ea"/>
              </a:rPr>
              <a:t>delete</a:t>
            </a:r>
            <a:r>
              <a:rPr b="0" lang="en-US" sz="1200" spc="-1" strike="noStrike">
                <a:solidFill>
                  <a:srgbClr val="000000"/>
                </a:solidFill>
                <a:latin typeface="+mn-lt"/>
                <a:ea typeface="+mn-ea"/>
              </a:rPr>
              <a:t> statements, which frequently make use of correlated subqueries</a:t>
            </a:r>
            <a:endParaRPr b="0" lang="en-US" sz="1200" spc="-1" strike="noStrike">
              <a:latin typeface="Arial"/>
            </a:endParaRPr>
          </a:p>
        </p:txBody>
      </p:sp>
      <p:sp>
        <p:nvSpPr>
          <p:cNvPr id="3034"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DCDA6AC-11CB-4AF1-A9A7-5FD1A85969A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5" name="PlaceHolder 1"/>
          <p:cNvSpPr>
            <a:spLocks noGrp="1"/>
          </p:cNvSpPr>
          <p:nvPr>
            <p:ph type="sldImg"/>
          </p:nvPr>
        </p:nvSpPr>
        <p:spPr>
          <a:xfrm>
            <a:off x="685800" y="1143000"/>
            <a:ext cx="5483880" cy="3083760"/>
          </a:xfrm>
          <a:prstGeom prst="rect">
            <a:avLst/>
          </a:prstGeom>
        </p:spPr>
      </p:sp>
      <p:sp>
        <p:nvSpPr>
          <p:cNvPr id="3036"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If you run the subquery by itself, you will see the following results:</a:t>
            </a:r>
            <a:endParaRPr b="0" lang="en-US" sz="1200" spc="-1" strike="noStrike">
              <a:latin typeface="Arial"/>
            </a:endParaRPr>
          </a:p>
          <a:p>
            <a:pPr marL="216000" indent="-213840">
              <a:lnSpc>
                <a:spcPct val="100000"/>
              </a:lnSpc>
              <a:tabLst>
                <a:tab algn="l" pos="0"/>
              </a:tabLst>
            </a:pPr>
            <a:br/>
            <a:r>
              <a:rPr b="0" lang="en-US" sz="2000" spc="-1" strike="noStrike">
                <a:solidFill>
                  <a:srgbClr val="000000"/>
                </a:solidFill>
                <a:latin typeface="+mn-lt"/>
                <a:ea typeface="+mn-ea"/>
              </a:rPr>
              <a:t>	</a:t>
            </a:r>
            <a:endParaRPr b="0" lang="en-US" sz="2000" spc="-1" strike="noStrike">
              <a:latin typeface="Arial"/>
            </a:endParaRPr>
          </a:p>
        </p:txBody>
      </p:sp>
      <p:sp>
        <p:nvSpPr>
          <p:cNvPr id="3037"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F85729E-F6E7-4AB3-AEEA-0A72E2F4A8A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8" name="PlaceHolder 1"/>
          <p:cNvSpPr>
            <a:spLocks noGrp="1"/>
          </p:cNvSpPr>
          <p:nvPr>
            <p:ph type="sldImg"/>
          </p:nvPr>
        </p:nvSpPr>
        <p:spPr>
          <a:xfrm>
            <a:off x="685800" y="1143000"/>
            <a:ext cx="5483880" cy="3083760"/>
          </a:xfrm>
          <a:prstGeom prst="rect">
            <a:avLst/>
          </a:prstGeom>
        </p:spPr>
      </p:sp>
      <p:sp>
        <p:nvSpPr>
          <p:cNvPr id="3039"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If you run the subquery by itself, you will see the following results:</a:t>
            </a:r>
            <a:endParaRPr b="0" lang="en-US" sz="1200" spc="-1" strike="noStrike">
              <a:latin typeface="Arial"/>
            </a:endParaRPr>
          </a:p>
          <a:p>
            <a:pPr marL="216000" indent="-213840">
              <a:lnSpc>
                <a:spcPct val="100000"/>
              </a:lnSpc>
              <a:tabLst>
                <a:tab algn="l" pos="0"/>
              </a:tabLst>
            </a:pPr>
            <a:br/>
            <a:r>
              <a:rPr b="0" lang="en-US" sz="2000" spc="-1" strike="noStrike">
                <a:solidFill>
                  <a:srgbClr val="000000"/>
                </a:solidFill>
                <a:latin typeface="+mn-lt"/>
                <a:ea typeface="+mn-ea"/>
              </a:rPr>
              <a:t>	</a:t>
            </a:r>
            <a:endParaRPr b="0" lang="en-US" sz="2000" spc="-1" strike="noStrike">
              <a:latin typeface="Arial"/>
            </a:endParaRPr>
          </a:p>
        </p:txBody>
      </p:sp>
      <p:sp>
        <p:nvSpPr>
          <p:cNvPr id="3040"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1E01F9E-5042-4B56-AF78-C44415788D5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1" name="PlaceHolder 1"/>
          <p:cNvSpPr>
            <a:spLocks noGrp="1"/>
          </p:cNvSpPr>
          <p:nvPr>
            <p:ph type="sldImg"/>
          </p:nvPr>
        </p:nvSpPr>
        <p:spPr>
          <a:xfrm>
            <a:off x="685800" y="1143000"/>
            <a:ext cx="5483880" cy="3083760"/>
          </a:xfrm>
          <a:prstGeom prst="rect">
            <a:avLst/>
          </a:prstGeom>
        </p:spPr>
      </p:sp>
      <p:sp>
        <p:nvSpPr>
          <p:cNvPr id="3042"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four additional operators that you can use to build conditions with these types of subqueries.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In </a:t>
            </a: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not in</a:t>
            </a: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All</a:t>
            </a: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Any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While the approach on the right seems reasonable when the set contains only two expressions, it is easy to see why a single condition using the </a:t>
            </a:r>
            <a:r>
              <a:rPr b="0" lang="en-US" sz="2000" spc="-1" strike="noStrike">
                <a:solidFill>
                  <a:srgbClr val="000000"/>
                </a:solidFill>
                <a:latin typeface="+mn-lt"/>
                <a:ea typeface="+mn-ea"/>
              </a:rPr>
              <a:t>in</a:t>
            </a:r>
            <a:r>
              <a:rPr b="0" lang="en-US" sz="1200" spc="-1" strike="noStrike">
                <a:solidFill>
                  <a:srgbClr val="000000"/>
                </a:solidFill>
                <a:latin typeface="+mn-lt"/>
                <a:ea typeface="+mn-ea"/>
              </a:rPr>
              <a:t> operator would be preferable if the set contained dozens (or hundreds, thousands, etc.) of values.</a:t>
            </a:r>
            <a:endParaRPr b="0" lang="en-US" sz="1200" spc="-1" strike="noStrike">
              <a:latin typeface="Arial"/>
            </a:endParaRPr>
          </a:p>
        </p:txBody>
      </p:sp>
      <p:sp>
        <p:nvSpPr>
          <p:cNvPr id="3043"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A38D386-7EB3-422D-A008-6D8A3B9DD27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4" name="PlaceHolder 1"/>
          <p:cNvSpPr>
            <a:spLocks noGrp="1"/>
          </p:cNvSpPr>
          <p:nvPr>
            <p:ph type="sldImg"/>
          </p:nvPr>
        </p:nvSpPr>
        <p:spPr>
          <a:xfrm>
            <a:off x="685800" y="1143000"/>
            <a:ext cx="5483880" cy="3083760"/>
          </a:xfrm>
          <a:prstGeom prst="rect">
            <a:avLst/>
          </a:prstGeom>
        </p:spPr>
      </p:sp>
      <p:sp>
        <p:nvSpPr>
          <p:cNvPr id="3045"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four additional operators that you can use to build conditions with these types of subqueries.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In </a:t>
            </a: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not in</a:t>
            </a: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All</a:t>
            </a: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Any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While the approach on the right seems reasonable when the set contains only two expressions, it is easy to see why a single condition using the </a:t>
            </a:r>
            <a:r>
              <a:rPr b="0" lang="en-US" sz="2000" spc="-1" strike="noStrike">
                <a:solidFill>
                  <a:srgbClr val="000000"/>
                </a:solidFill>
                <a:latin typeface="+mn-lt"/>
                <a:ea typeface="+mn-ea"/>
              </a:rPr>
              <a:t>in</a:t>
            </a:r>
            <a:r>
              <a:rPr b="0" lang="en-US" sz="1200" spc="-1" strike="noStrike">
                <a:solidFill>
                  <a:srgbClr val="000000"/>
                </a:solidFill>
                <a:latin typeface="+mn-lt"/>
                <a:ea typeface="+mn-ea"/>
              </a:rPr>
              <a:t> operator would be preferable if the set contained dozens (or hundreds, thousands, etc.) of values.</a:t>
            </a:r>
            <a:endParaRPr b="0" lang="en-US" sz="1200" spc="-1" strike="noStrike">
              <a:latin typeface="Arial"/>
            </a:endParaRPr>
          </a:p>
        </p:txBody>
      </p:sp>
      <p:sp>
        <p:nvSpPr>
          <p:cNvPr id="3046"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801B8D6-E97F-4369-B512-1941290333F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7" name="PlaceHolder 1"/>
          <p:cNvSpPr>
            <a:spLocks noGrp="1"/>
          </p:cNvSpPr>
          <p:nvPr>
            <p:ph type="sldImg"/>
          </p:nvPr>
        </p:nvSpPr>
        <p:spPr>
          <a:xfrm>
            <a:off x="685800" y="1143000"/>
            <a:ext cx="5483880" cy="3083760"/>
          </a:xfrm>
          <a:prstGeom prst="rect">
            <a:avLst/>
          </a:prstGeom>
        </p:spPr>
      </p:sp>
      <p:sp>
        <p:nvSpPr>
          <p:cNvPr id="3048"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When using </a:t>
            </a:r>
            <a:r>
              <a:rPr b="0" lang="en-US" sz="2000" spc="-1" strike="noStrike">
                <a:solidFill>
                  <a:srgbClr val="000000"/>
                </a:solidFill>
                <a:latin typeface="+mn-lt"/>
                <a:ea typeface="+mn-ea"/>
              </a:rPr>
              <a:t>not in</a:t>
            </a:r>
            <a:r>
              <a:rPr b="0" lang="en-US" sz="1200" spc="-1" strike="noStrike">
                <a:solidFill>
                  <a:srgbClr val="000000"/>
                </a:solidFill>
                <a:latin typeface="+mn-lt"/>
                <a:ea typeface="+mn-ea"/>
              </a:rPr>
              <a:t> to compare a value to a set of values, you must be careful to ensure that the set of values does not contain a </a:t>
            </a:r>
            <a:r>
              <a:rPr b="0" lang="en-US" sz="2000" spc="-1" strike="noStrike">
                <a:solidFill>
                  <a:srgbClr val="000000"/>
                </a:solidFill>
                <a:latin typeface="+mn-lt"/>
                <a:ea typeface="+mn-ea"/>
              </a:rPr>
              <a:t>null</a:t>
            </a:r>
            <a:r>
              <a:rPr b="0" lang="en-US" sz="1200" spc="-1" strike="noStrike">
                <a:solidFill>
                  <a:srgbClr val="000000"/>
                </a:solidFill>
                <a:latin typeface="+mn-lt"/>
                <a:ea typeface="+mn-ea"/>
              </a:rPr>
              <a:t> value, because the server equates the value on the lefthand side of the expression to each member of the set, and any attempt to equate a value to </a:t>
            </a:r>
            <a:r>
              <a:rPr b="0" lang="en-US" sz="2000" spc="-1" strike="noStrike">
                <a:solidFill>
                  <a:srgbClr val="000000"/>
                </a:solidFill>
                <a:latin typeface="+mn-lt"/>
                <a:ea typeface="+mn-ea"/>
              </a:rPr>
              <a:t>null</a:t>
            </a:r>
            <a:r>
              <a:rPr b="0" lang="en-US" sz="1200" spc="-1" strike="noStrike">
                <a:solidFill>
                  <a:srgbClr val="000000"/>
                </a:solidFill>
                <a:latin typeface="+mn-lt"/>
                <a:ea typeface="+mn-ea"/>
              </a:rPr>
              <a:t> yields </a:t>
            </a:r>
            <a:r>
              <a:rPr b="0" lang="en-US" sz="2000" spc="-1" strike="noStrike">
                <a:solidFill>
                  <a:srgbClr val="000000"/>
                </a:solidFill>
                <a:latin typeface="+mn-lt"/>
                <a:ea typeface="+mn-ea"/>
              </a:rPr>
              <a:t>unknown</a:t>
            </a:r>
            <a:endParaRPr b="0" lang="en-US" sz="2000" spc="-1" strike="noStrike">
              <a:latin typeface="Arial"/>
            </a:endParaRPr>
          </a:p>
        </p:txBody>
      </p:sp>
      <p:sp>
        <p:nvSpPr>
          <p:cNvPr id="3049"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79A8576-98DB-47C2-9527-A69E0B4583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0" name="PlaceHolder 1"/>
          <p:cNvSpPr>
            <a:spLocks noGrp="1"/>
          </p:cNvSpPr>
          <p:nvPr>
            <p:ph type="sldImg"/>
          </p:nvPr>
        </p:nvSpPr>
        <p:spPr>
          <a:xfrm>
            <a:off x="685800" y="1143000"/>
            <a:ext cx="5483880" cy="3083760"/>
          </a:xfrm>
          <a:prstGeom prst="rect">
            <a:avLst/>
          </a:prstGeom>
        </p:spPr>
      </p:sp>
      <p:sp>
        <p:nvSpPr>
          <p:cNvPr id="3051"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subquery in this example returns the total number of film rentals for all customers in North America, and the containing query returns all customers whose total number of film rentals exceeds any of the North American customers.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The subquery returns the total film rental fees for all customers in Bolivia, Paraguay, and Chile, and the containing query returns all customers who outspent at least one of these three countries (if you find yourself outspending an entire country, perhaps you need to cancel your Netflix subscription and book a trip to Bolivia, Paraguay, or Chile...).</a:t>
            </a:r>
            <a:endParaRPr b="0" lang="en-US" sz="1200" spc="-1" strike="noStrike">
              <a:latin typeface="Arial"/>
            </a:endParaRPr>
          </a:p>
        </p:txBody>
      </p:sp>
      <p:sp>
        <p:nvSpPr>
          <p:cNvPr id="3052"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7AB7A9B-AE5B-4875-86C8-13D8FD61F72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3" name="PlaceHolder 1"/>
          <p:cNvSpPr>
            <a:spLocks noGrp="1"/>
          </p:cNvSpPr>
          <p:nvPr>
            <p:ph type="sldImg"/>
          </p:nvPr>
        </p:nvSpPr>
        <p:spPr>
          <a:xfrm>
            <a:off x="685800" y="1143000"/>
            <a:ext cx="5483880" cy="3083760"/>
          </a:xfrm>
          <a:prstGeom prst="rect">
            <a:avLst/>
          </a:prstGeom>
        </p:spPr>
      </p:sp>
      <p:sp>
        <p:nvSpPr>
          <p:cNvPr id="3054"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Unlike a noncorrelated subquery, a correlated subquery is not executed once prior to execution of the containing statement; instead, the correlated subquery is executed once for each candidate row (rows that might be included in the final results)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For example, the following query uses a correlated subquery to count the number of film rentals for each customer, and the containing query then retrieves those customers who have rented exactly 20 films: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The reference to </a:t>
            </a:r>
            <a:r>
              <a:rPr b="0" lang="en-US" sz="2000" spc="-1" strike="noStrike">
                <a:solidFill>
                  <a:srgbClr val="000000"/>
                </a:solidFill>
                <a:latin typeface="+mn-lt"/>
                <a:ea typeface="+mn-ea"/>
              </a:rPr>
              <a:t>c.customer_id</a:t>
            </a:r>
            <a:r>
              <a:rPr b="0" lang="en-US" sz="1200" spc="-1" strike="noStrike">
                <a:solidFill>
                  <a:srgbClr val="000000"/>
                </a:solidFill>
                <a:latin typeface="+mn-lt"/>
                <a:ea typeface="+mn-ea"/>
              </a:rPr>
              <a:t> at the very end of the subquery is what makes the subquery correlated; the containing query must supply values for </a:t>
            </a:r>
            <a:r>
              <a:rPr b="0" lang="en-US" sz="2000" spc="-1" strike="noStrike">
                <a:solidFill>
                  <a:srgbClr val="000000"/>
                </a:solidFill>
                <a:latin typeface="+mn-lt"/>
                <a:ea typeface="+mn-ea"/>
              </a:rPr>
              <a:t>c.customer_id</a:t>
            </a:r>
            <a:r>
              <a:rPr b="0" lang="en-US" sz="1200" spc="-1" strike="noStrike">
                <a:solidFill>
                  <a:srgbClr val="000000"/>
                </a:solidFill>
                <a:latin typeface="+mn-lt"/>
                <a:ea typeface="+mn-ea"/>
              </a:rPr>
              <a:t> for the subquery to execute.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The containing query retrieves all 599 rows from the </a:t>
            </a:r>
            <a:r>
              <a:rPr b="0" lang="en-US" sz="2000" spc="-1" strike="noStrike">
                <a:solidFill>
                  <a:srgbClr val="000000"/>
                </a:solidFill>
                <a:latin typeface="+mn-lt"/>
                <a:ea typeface="+mn-ea"/>
              </a:rPr>
              <a:t>customer</a:t>
            </a:r>
            <a:r>
              <a:rPr b="0" lang="en-US" sz="1200" spc="-1" strike="noStrike">
                <a:solidFill>
                  <a:srgbClr val="000000"/>
                </a:solidFill>
                <a:latin typeface="+mn-lt"/>
                <a:ea typeface="+mn-ea"/>
              </a:rPr>
              <a:t> table and executes the subquery once for each customer, passing in the appropriate customer ID for each execution. If the subquery returns the value </a:t>
            </a:r>
            <a:r>
              <a:rPr b="0" lang="en-US" sz="2000" spc="-1" strike="noStrike">
                <a:solidFill>
                  <a:srgbClr val="000000"/>
                </a:solidFill>
                <a:latin typeface="+mn-lt"/>
                <a:ea typeface="+mn-ea"/>
              </a:rPr>
              <a:t>20</a:t>
            </a:r>
            <a:r>
              <a:rPr b="0" lang="en-US" sz="1200" spc="-1" strike="noStrike">
                <a:solidFill>
                  <a:srgbClr val="000000"/>
                </a:solidFill>
                <a:latin typeface="+mn-lt"/>
                <a:ea typeface="+mn-ea"/>
              </a:rPr>
              <a:t>, then the filter condition is met, and the row is added to the result set.</a:t>
            </a:r>
            <a:endParaRPr b="0" lang="en-US" sz="1200" spc="-1" strike="noStrike">
              <a:latin typeface="Arial"/>
            </a:endParaRPr>
          </a:p>
        </p:txBody>
      </p:sp>
      <p:sp>
        <p:nvSpPr>
          <p:cNvPr id="3055"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7E7E715-E83F-4696-AFDB-7109CEAF3D5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6" name="PlaceHolder 1"/>
          <p:cNvSpPr>
            <a:spLocks noGrp="1"/>
          </p:cNvSpPr>
          <p:nvPr>
            <p:ph type="sldImg"/>
          </p:nvPr>
        </p:nvSpPr>
        <p:spPr>
          <a:xfrm>
            <a:off x="685800" y="1143000"/>
            <a:ext cx="5483880" cy="3083760"/>
          </a:xfrm>
          <a:prstGeom prst="rect">
            <a:avLst/>
          </a:prstGeom>
        </p:spPr>
      </p:sp>
      <p:sp>
        <p:nvSpPr>
          <p:cNvPr id="3057"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Unlike a noncorrelated subquery, a correlated subquery is not executed once prior to execution of the containing statement; instead, the correlated subquery is executed once for each candidate row (rows that might be included in the final results)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For example, the following query uses a correlated subquery to count the number of film rentals for each customer, and the containing query then retrieves those customers who have rented exactly 20 films:</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The reference to </a:t>
            </a:r>
            <a:r>
              <a:rPr b="0" lang="en-US" sz="2000" spc="-1" strike="noStrike">
                <a:solidFill>
                  <a:srgbClr val="000000"/>
                </a:solidFill>
                <a:latin typeface="+mn-lt"/>
                <a:ea typeface="+mn-ea"/>
              </a:rPr>
              <a:t>c.customer_id</a:t>
            </a:r>
            <a:r>
              <a:rPr b="0" lang="en-US" sz="1200" spc="-1" strike="noStrike">
                <a:solidFill>
                  <a:srgbClr val="000000"/>
                </a:solidFill>
                <a:latin typeface="+mn-lt"/>
                <a:ea typeface="+mn-ea"/>
              </a:rPr>
              <a:t> at the very end of the subquery is what makes the subquery correlated; the containing query must supply values for </a:t>
            </a:r>
            <a:r>
              <a:rPr b="0" lang="en-US" sz="2000" spc="-1" strike="noStrike">
                <a:solidFill>
                  <a:srgbClr val="000000"/>
                </a:solidFill>
                <a:latin typeface="+mn-lt"/>
                <a:ea typeface="+mn-ea"/>
              </a:rPr>
              <a:t>c.customer_id</a:t>
            </a:r>
            <a:r>
              <a:rPr b="0" lang="en-US" sz="1200" spc="-1" strike="noStrike">
                <a:solidFill>
                  <a:srgbClr val="000000"/>
                </a:solidFill>
                <a:latin typeface="+mn-lt"/>
                <a:ea typeface="+mn-ea"/>
              </a:rPr>
              <a:t> for the subquery to execute.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The containing query retrieves all 599 rows from the </a:t>
            </a:r>
            <a:r>
              <a:rPr b="0" lang="en-US" sz="2000" spc="-1" strike="noStrike">
                <a:solidFill>
                  <a:srgbClr val="000000"/>
                </a:solidFill>
                <a:latin typeface="+mn-lt"/>
                <a:ea typeface="+mn-ea"/>
              </a:rPr>
              <a:t>customer</a:t>
            </a:r>
            <a:r>
              <a:rPr b="0" lang="en-US" sz="1200" spc="-1" strike="noStrike">
                <a:solidFill>
                  <a:srgbClr val="000000"/>
                </a:solidFill>
                <a:latin typeface="+mn-lt"/>
                <a:ea typeface="+mn-ea"/>
              </a:rPr>
              <a:t> table and executes the subquery once for each customer, passing in the appropriate customer ID for each execution. If the subquery returns the value </a:t>
            </a:r>
            <a:r>
              <a:rPr b="0" lang="en-US" sz="2000" spc="-1" strike="noStrike">
                <a:solidFill>
                  <a:srgbClr val="000000"/>
                </a:solidFill>
                <a:latin typeface="+mn-lt"/>
                <a:ea typeface="+mn-ea"/>
              </a:rPr>
              <a:t>20</a:t>
            </a:r>
            <a:r>
              <a:rPr b="0" lang="en-US" sz="1200" spc="-1" strike="noStrike">
                <a:solidFill>
                  <a:srgbClr val="000000"/>
                </a:solidFill>
                <a:latin typeface="+mn-lt"/>
                <a:ea typeface="+mn-ea"/>
              </a:rPr>
              <a:t>, then the filter condition is met, and the row is added to the result set.</a:t>
            </a:r>
            <a:endParaRPr b="0" lang="en-US" sz="1200" spc="-1" strike="noStrike">
              <a:latin typeface="Arial"/>
            </a:endParaRPr>
          </a:p>
        </p:txBody>
      </p:sp>
      <p:sp>
        <p:nvSpPr>
          <p:cNvPr id="3058"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46DBEAE-F71F-4901-905D-496B72AE90E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9" name="PlaceHolder 1"/>
          <p:cNvSpPr>
            <a:spLocks noGrp="1"/>
          </p:cNvSpPr>
          <p:nvPr>
            <p:ph type="sldImg"/>
          </p:nvPr>
        </p:nvSpPr>
        <p:spPr>
          <a:xfrm>
            <a:off x="685800" y="1143000"/>
            <a:ext cx="5483880" cy="3083760"/>
          </a:xfrm>
          <a:prstGeom prst="rect">
            <a:avLst/>
          </a:prstGeom>
        </p:spPr>
      </p:sp>
      <p:sp>
        <p:nvSpPr>
          <p:cNvPr id="3060"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While you will often see correlated subqueries used in equality and range conditions, the most common operator used to build conditions that utilize correlated subqueries is the </a:t>
            </a:r>
            <a:r>
              <a:rPr b="0" lang="en-US" sz="2000" spc="-1" strike="noStrike">
                <a:solidFill>
                  <a:srgbClr val="000000"/>
                </a:solidFill>
                <a:latin typeface="+mn-lt"/>
                <a:ea typeface="+mn-ea"/>
              </a:rPr>
              <a:t>exists</a:t>
            </a:r>
            <a:r>
              <a:rPr b="0" lang="en-US" sz="1200" spc="-1" strike="noStrike">
                <a:solidFill>
                  <a:srgbClr val="000000"/>
                </a:solidFill>
                <a:latin typeface="+mn-lt"/>
                <a:ea typeface="+mn-ea"/>
              </a:rPr>
              <a:t> operator. You use the </a:t>
            </a:r>
            <a:r>
              <a:rPr b="0" lang="en-US" sz="2000" spc="-1" strike="noStrike">
                <a:solidFill>
                  <a:srgbClr val="000000"/>
                </a:solidFill>
                <a:latin typeface="+mn-lt"/>
                <a:ea typeface="+mn-ea"/>
              </a:rPr>
              <a:t>exists</a:t>
            </a:r>
            <a:r>
              <a:rPr b="0" lang="en-US" sz="1200" spc="-1" strike="noStrike">
                <a:solidFill>
                  <a:srgbClr val="000000"/>
                </a:solidFill>
                <a:latin typeface="+mn-lt"/>
                <a:ea typeface="+mn-ea"/>
              </a:rPr>
              <a:t> operator when you want to identify that a relationship exists without regard for the quantity; for example, the following query finds all the customers who rented at least one film prior to May 25, 2005, without regard for how many films were rented:</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If you look at the </a:t>
            </a:r>
            <a:r>
              <a:rPr b="0" lang="en-US" sz="2000" spc="-1" strike="noStrike">
                <a:solidFill>
                  <a:srgbClr val="000000"/>
                </a:solidFill>
                <a:latin typeface="+mn-lt"/>
                <a:ea typeface="+mn-ea"/>
              </a:rPr>
              <a:t>select</a:t>
            </a:r>
            <a:r>
              <a:rPr b="0" lang="en-US" sz="1200" spc="-1" strike="noStrike">
                <a:solidFill>
                  <a:srgbClr val="000000"/>
                </a:solidFill>
                <a:latin typeface="+mn-lt"/>
                <a:ea typeface="+mn-ea"/>
              </a:rPr>
              <a:t> clause of the subquery, you will see that it consists of a single literal (</a:t>
            </a:r>
            <a:r>
              <a:rPr b="0" lang="en-US" sz="2000" spc="-1" strike="noStrike">
                <a:solidFill>
                  <a:srgbClr val="000000"/>
                </a:solidFill>
                <a:latin typeface="+mn-lt"/>
                <a:ea typeface="+mn-ea"/>
              </a:rPr>
              <a:t>1</a:t>
            </a:r>
            <a:r>
              <a:rPr b="0" lang="en-US" sz="1200" spc="-1" strike="noStrike">
                <a:solidFill>
                  <a:srgbClr val="000000"/>
                </a:solidFill>
                <a:latin typeface="+mn-lt"/>
                <a:ea typeface="+mn-ea"/>
              </a:rPr>
              <a:t>); since the condition in the containing query only needs to know how many rows have been returned, the actual data the subquery returned is irrelevant. Your subquery can return whatever strikes your fancy, as demonstrated next:</a:t>
            </a:r>
            <a:endParaRPr b="0" lang="en-US" sz="1200" spc="-1" strike="noStrike">
              <a:latin typeface="Arial"/>
            </a:endParaRPr>
          </a:p>
        </p:txBody>
      </p:sp>
      <p:sp>
        <p:nvSpPr>
          <p:cNvPr id="3061"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67FAACB-FBEE-4F38-AE12-716425B77A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2" name="PlaceHolder 1"/>
          <p:cNvSpPr>
            <a:spLocks noGrp="1"/>
          </p:cNvSpPr>
          <p:nvPr>
            <p:ph type="sldImg"/>
          </p:nvPr>
        </p:nvSpPr>
        <p:spPr>
          <a:xfrm>
            <a:off x="685800" y="1143000"/>
            <a:ext cx="5483880" cy="3083760"/>
          </a:xfrm>
          <a:prstGeom prst="rect">
            <a:avLst/>
          </a:prstGeom>
        </p:spPr>
      </p:sp>
      <p:sp>
        <p:nvSpPr>
          <p:cNvPr id="3063"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While you will often see correlated subqueries used in equality and range conditions, the most common operator used to build conditions that utilize correlated subqueries is the </a:t>
            </a:r>
            <a:r>
              <a:rPr b="0" lang="en-US" sz="2000" spc="-1" strike="noStrike">
                <a:solidFill>
                  <a:srgbClr val="000000"/>
                </a:solidFill>
                <a:latin typeface="+mn-lt"/>
                <a:ea typeface="+mn-ea"/>
              </a:rPr>
              <a:t>exists</a:t>
            </a:r>
            <a:r>
              <a:rPr b="0" lang="en-US" sz="1200" spc="-1" strike="noStrike">
                <a:solidFill>
                  <a:srgbClr val="000000"/>
                </a:solidFill>
                <a:latin typeface="+mn-lt"/>
                <a:ea typeface="+mn-ea"/>
              </a:rPr>
              <a:t> operator. You use the </a:t>
            </a:r>
            <a:r>
              <a:rPr b="0" lang="en-US" sz="2000" spc="-1" strike="noStrike">
                <a:solidFill>
                  <a:srgbClr val="000000"/>
                </a:solidFill>
                <a:latin typeface="+mn-lt"/>
                <a:ea typeface="+mn-ea"/>
              </a:rPr>
              <a:t>exists</a:t>
            </a:r>
            <a:r>
              <a:rPr b="0" lang="en-US" sz="1200" spc="-1" strike="noStrike">
                <a:solidFill>
                  <a:srgbClr val="000000"/>
                </a:solidFill>
                <a:latin typeface="+mn-lt"/>
                <a:ea typeface="+mn-ea"/>
              </a:rPr>
              <a:t> operator when you want to identify that a relationship exists without regard for the quantity; for example, the following query finds all the customers who rented at least one film prior to May 25, 2005, without regard for how many films were rented:</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If you look at the </a:t>
            </a:r>
            <a:r>
              <a:rPr b="0" lang="en-US" sz="2000" spc="-1" strike="noStrike">
                <a:solidFill>
                  <a:srgbClr val="000000"/>
                </a:solidFill>
                <a:latin typeface="+mn-lt"/>
                <a:ea typeface="+mn-ea"/>
              </a:rPr>
              <a:t>select</a:t>
            </a:r>
            <a:r>
              <a:rPr b="0" lang="en-US" sz="1200" spc="-1" strike="noStrike">
                <a:solidFill>
                  <a:srgbClr val="000000"/>
                </a:solidFill>
                <a:latin typeface="+mn-lt"/>
                <a:ea typeface="+mn-ea"/>
              </a:rPr>
              <a:t> clause of the subquery, you will see that it consists of a single literal (</a:t>
            </a:r>
            <a:r>
              <a:rPr b="0" lang="en-US" sz="2000" spc="-1" strike="noStrike">
                <a:solidFill>
                  <a:srgbClr val="000000"/>
                </a:solidFill>
                <a:latin typeface="+mn-lt"/>
                <a:ea typeface="+mn-ea"/>
              </a:rPr>
              <a:t>1</a:t>
            </a:r>
            <a:r>
              <a:rPr b="0" lang="en-US" sz="1200" spc="-1" strike="noStrike">
                <a:solidFill>
                  <a:srgbClr val="000000"/>
                </a:solidFill>
                <a:latin typeface="+mn-lt"/>
                <a:ea typeface="+mn-ea"/>
              </a:rPr>
              <a:t>); since the condition in the containing query only needs to know how many rows have been returned, the actual data the subquery returned is irrelevant. Your subquery can return whatever strikes your fancy, as demonstrated next:</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However, the convention is to specify either </a:t>
            </a:r>
            <a:r>
              <a:rPr b="0" lang="en-US" sz="2000" spc="-1" strike="noStrike">
                <a:solidFill>
                  <a:srgbClr val="000000"/>
                </a:solidFill>
                <a:latin typeface="+mn-lt"/>
                <a:ea typeface="+mn-ea"/>
              </a:rPr>
              <a:t>select 1</a:t>
            </a:r>
            <a:r>
              <a:rPr b="0" lang="en-US" sz="1200" spc="-1" strike="noStrike">
                <a:solidFill>
                  <a:srgbClr val="000000"/>
                </a:solidFill>
                <a:latin typeface="+mn-lt"/>
                <a:ea typeface="+mn-ea"/>
              </a:rPr>
              <a:t> or </a:t>
            </a:r>
            <a:r>
              <a:rPr b="0" lang="en-US" sz="2000" spc="-1" strike="noStrike">
                <a:solidFill>
                  <a:srgbClr val="000000"/>
                </a:solidFill>
                <a:latin typeface="+mn-lt"/>
                <a:ea typeface="+mn-ea"/>
              </a:rPr>
              <a:t>select *</a:t>
            </a:r>
            <a:r>
              <a:rPr b="0" lang="en-US" sz="1200" spc="-1" strike="noStrike">
                <a:solidFill>
                  <a:srgbClr val="000000"/>
                </a:solidFill>
                <a:latin typeface="+mn-lt"/>
                <a:ea typeface="+mn-ea"/>
              </a:rPr>
              <a:t> when using </a:t>
            </a:r>
            <a:r>
              <a:rPr b="0" lang="en-US" sz="2000" spc="-1" strike="noStrike">
                <a:solidFill>
                  <a:srgbClr val="000000"/>
                </a:solidFill>
                <a:latin typeface="+mn-lt"/>
                <a:ea typeface="+mn-ea"/>
              </a:rPr>
              <a:t>exists</a:t>
            </a:r>
            <a:endParaRPr b="0" lang="en-US" sz="2000" spc="-1" strike="noStrike">
              <a:latin typeface="Arial"/>
            </a:endParaRPr>
          </a:p>
        </p:txBody>
      </p:sp>
      <p:sp>
        <p:nvSpPr>
          <p:cNvPr id="3064"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106CADC-35F3-481F-A705-D4EF1F915AE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5" name="PlaceHolder 1"/>
          <p:cNvSpPr>
            <a:spLocks noGrp="1"/>
          </p:cNvSpPr>
          <p:nvPr>
            <p:ph type="sldImg"/>
          </p:nvPr>
        </p:nvSpPr>
        <p:spPr>
          <a:xfrm>
            <a:off x="685800" y="1143000"/>
            <a:ext cx="5483880" cy="3083760"/>
          </a:xfrm>
          <a:prstGeom prst="rect">
            <a:avLst/>
          </a:prstGeom>
        </p:spPr>
      </p:sp>
      <p:sp>
        <p:nvSpPr>
          <p:cNvPr id="3066"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some subqueries are completely self-contained (called </a:t>
            </a:r>
            <a:r>
              <a:rPr b="0" i="1" lang="en-US" sz="1200" spc="-1" strike="noStrike">
                <a:solidFill>
                  <a:srgbClr val="000000"/>
                </a:solidFill>
                <a:latin typeface="+mn-lt"/>
                <a:ea typeface="+mn-ea"/>
              </a:rPr>
              <a:t>noncorrelated subqueries</a:t>
            </a:r>
            <a:r>
              <a:rPr b="0" lang="en-US" sz="1200" spc="-1" strike="noStrike">
                <a:solidFill>
                  <a:srgbClr val="000000"/>
                </a:solidFill>
                <a:latin typeface="+mn-lt"/>
                <a:ea typeface="+mn-ea"/>
              </a:rPr>
              <a:t>), while others reference columns from the containing statement (called </a:t>
            </a:r>
            <a:r>
              <a:rPr b="0" i="1" lang="en-US" sz="1200" spc="-1" strike="noStrike">
                <a:solidFill>
                  <a:srgbClr val="000000"/>
                </a:solidFill>
                <a:latin typeface="+mn-lt"/>
                <a:ea typeface="+mn-ea"/>
              </a:rPr>
              <a:t>correlated subqueries</a:t>
            </a:r>
            <a:r>
              <a:rPr b="0" lang="en-US" sz="1200" spc="-1" strike="noStrike">
                <a:solidFill>
                  <a:srgbClr val="000000"/>
                </a:solidFill>
                <a:latin typeface="+mn-lt"/>
                <a:ea typeface="+mn-ea"/>
              </a:rPr>
              <a:t>).</a:t>
            </a:r>
            <a:endParaRPr b="0" lang="en-US" sz="1200" spc="-1" strike="noStrike">
              <a:latin typeface="Arial"/>
            </a:endParaRPr>
          </a:p>
        </p:txBody>
      </p:sp>
      <p:sp>
        <p:nvSpPr>
          <p:cNvPr id="3067"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02A311B-DDAF-4E22-BE58-86C6D7D1701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8" name="PlaceHolder 1"/>
          <p:cNvSpPr>
            <a:spLocks noGrp="1"/>
          </p:cNvSpPr>
          <p:nvPr>
            <p:ph type="sldImg"/>
          </p:nvPr>
        </p:nvSpPr>
        <p:spPr>
          <a:xfrm>
            <a:off x="685800" y="1143000"/>
            <a:ext cx="5483880" cy="3083760"/>
          </a:xfrm>
          <a:prstGeom prst="rect">
            <a:avLst/>
          </a:prstGeom>
        </p:spPr>
      </p:sp>
      <p:sp>
        <p:nvSpPr>
          <p:cNvPr id="3069"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some subqueries are completely self-contained (called </a:t>
            </a:r>
            <a:r>
              <a:rPr b="0" i="1" lang="en-US" sz="1200" spc="-1" strike="noStrike">
                <a:solidFill>
                  <a:srgbClr val="000000"/>
                </a:solidFill>
                <a:latin typeface="+mn-lt"/>
                <a:ea typeface="+mn-ea"/>
              </a:rPr>
              <a:t>noncorrelated subqueries</a:t>
            </a:r>
            <a:r>
              <a:rPr b="0" lang="en-US" sz="1200" spc="-1" strike="noStrike">
                <a:solidFill>
                  <a:srgbClr val="000000"/>
                </a:solidFill>
                <a:latin typeface="+mn-lt"/>
                <a:ea typeface="+mn-ea"/>
              </a:rPr>
              <a:t>), while others reference columns from the containing statement (called </a:t>
            </a:r>
            <a:r>
              <a:rPr b="0" i="1" lang="en-US" sz="1200" spc="-1" strike="noStrike">
                <a:solidFill>
                  <a:srgbClr val="000000"/>
                </a:solidFill>
                <a:latin typeface="+mn-lt"/>
                <a:ea typeface="+mn-ea"/>
              </a:rPr>
              <a:t>correlated subqueries</a:t>
            </a:r>
            <a:r>
              <a:rPr b="0" lang="en-US" sz="1200" spc="-1" strike="noStrike">
                <a:solidFill>
                  <a:srgbClr val="000000"/>
                </a:solidFill>
                <a:latin typeface="+mn-lt"/>
                <a:ea typeface="+mn-ea"/>
              </a:rPr>
              <a:t>).</a:t>
            </a:r>
            <a:endParaRPr b="0" lang="en-US" sz="1200" spc="-1" strike="noStrike">
              <a:latin typeface="Arial"/>
            </a:endParaRPr>
          </a:p>
        </p:txBody>
      </p:sp>
      <p:sp>
        <p:nvSpPr>
          <p:cNvPr id="3070"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598B44D-04BF-4F3C-B654-4867D0B29F5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3.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4.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5.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7.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8.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9.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0.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5.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6.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8.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9.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0.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1.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2.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7.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9.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0.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1.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2.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3.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4.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7.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58.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5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0.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1.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2.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3.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4.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5.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6.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7.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8.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9.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1.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2.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3.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4.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5.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6.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7.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8.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9.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8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2.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3.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4.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5.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6.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7.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8.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9.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490.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2.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3.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4.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5.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6.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7.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8.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9.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0.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1.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3.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4.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5.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6.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7.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8.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9.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0.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1.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2.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4.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5.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6.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7.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18.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19.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0.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1.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2.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3.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5.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6.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7.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8.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9.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0.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1.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2.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3.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4.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6.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7.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8.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9.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0.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41.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2.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3.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4.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5.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7.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8.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49.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0.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51.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52.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53.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4.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5.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6.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8.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59.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0.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1.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2.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3.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4.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65.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66.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67.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6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69.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0.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1.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2.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3.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4.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5.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6.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77.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78.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7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0.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1.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2.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3.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4.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5.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6.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7.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8.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9.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1.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2.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3.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4.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5.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6.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7.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8.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99.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0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60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2.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3.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4.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5.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6.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7.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8.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09.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10.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1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12.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613.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4.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5.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6.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7.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8.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19.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0.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1.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3.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4.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625.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26.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27.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28.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29.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0.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1.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2.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4.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5.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6.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37.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38.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39.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0.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1.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2.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3.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5.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6.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7.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8.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49.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0.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1.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2.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3.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4.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6.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7.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8.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59.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0.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61.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2.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3.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4.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5.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7.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8.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69.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0.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71.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72.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673.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4.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5.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6.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8.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79.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0.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1.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2.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3.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4.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85.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86.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87.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8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89.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0.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1.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2.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3.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4.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5.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6.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97.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98.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9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00.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1.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2.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3.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4.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5.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6.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7.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8.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709.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1.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2.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3.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4.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5.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6.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7.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8.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19.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2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2.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3.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4.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5.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6.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7.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8.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29.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30.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3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32.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33.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4.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5.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6.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7.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8.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39.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0.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41.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42.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43.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44.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42"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34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5"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4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34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34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5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353"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5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35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357"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59"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6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36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36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365"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67"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368"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369"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370"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371"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372"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81"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83"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85"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38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8"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9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39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39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94"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39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396"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9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39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400"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02"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403"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0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40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40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408"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36"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37"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38"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39"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40"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10"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411"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412"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413"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414"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415"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23"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25"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2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42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0"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3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43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43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3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43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438"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4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44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442"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44"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445"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4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44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44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450"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52"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453"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454"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455"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456"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457"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65"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67"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6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47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2"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7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47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47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7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47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480"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8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48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484"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86"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487"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8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49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49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492"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94"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495"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496"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497"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498"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499"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06"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08"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1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51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3"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1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51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51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1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52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521"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2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52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525"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27"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528"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3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53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53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533"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35"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536"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537"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538"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539"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540"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47"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49"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5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55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4"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5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55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55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6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56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562"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6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56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566"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68"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569"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7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57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57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574"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76"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577"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578"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579"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580"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581"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89"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91"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93"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594"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6"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9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599"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600"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02"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60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604"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0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60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608"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10"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611"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1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61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615"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616"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18"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619"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620"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621"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622"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623"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33"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35"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3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63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0"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4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64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64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4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64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648"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5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65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652"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54"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655"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5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65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65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660"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62"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663"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664"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665"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666"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667"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7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75"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77"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7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68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2"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8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68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68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8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68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690"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9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69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694"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96"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697"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9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70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70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702"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04"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05"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06"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07"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708"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709"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1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17"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19"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2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72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4"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2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72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72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3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73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732"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3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73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736"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38"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739"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4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74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74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744"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46"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47"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48"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49"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750"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751"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5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58"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60"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62"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76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5"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6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76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76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7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77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773"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7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77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777"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79"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780"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8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78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78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785"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87"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88"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89"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90"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791"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792"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01"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03"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0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05"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80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8"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0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1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81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81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14"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81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816"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1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1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81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820"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22"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823"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2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82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82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828"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7"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8"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79"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80"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81"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30"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831"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832"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833"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834"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835"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43"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45"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4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84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0"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5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85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85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5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85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858"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6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86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862"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64"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865"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6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86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86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870"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72"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873"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874"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875"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876"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877"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84"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86"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8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889"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1"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9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894"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895"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9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9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89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899"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0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0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90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903"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05"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906"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0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0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90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910"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911"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13"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914"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915"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916"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917"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918"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25"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27"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2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93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2"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3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93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93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3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93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940"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4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94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944"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4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46"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947"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4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4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95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95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952"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5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54"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955"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956"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957"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958"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959"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66"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68"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7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97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3"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7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97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97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7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98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981"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8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98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985"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87"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988"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9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99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99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993"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95"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996"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997"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998"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999"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000"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0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07"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09"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1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01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4"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1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01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01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2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02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022"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2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02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026"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28"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029"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3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03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03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034"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36"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037"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038"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039"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040"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041"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51"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53"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55"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05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5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8"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6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06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06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64"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06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066"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6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06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070"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72"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073"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7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07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07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078"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80"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081"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082"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083"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084"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085"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9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93"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9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95"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9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09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0"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0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10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10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0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10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108"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1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11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112"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14"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115"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1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11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11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120"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22"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123"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124"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125"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126"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127"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3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35"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3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37"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3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3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14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4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42"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4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14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14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4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4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14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150"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5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5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15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154"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56"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157"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5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16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16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162"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64"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165"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166"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167"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168"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169"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76"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78"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7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8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18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8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83"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8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18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18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8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19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191"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9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19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195"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97"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198"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0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20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20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203"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05"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206"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207"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208"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209"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210"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17"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19"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2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2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22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24"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2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2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22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22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3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23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232"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3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3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23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236"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38"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239"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4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4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24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24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244"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18"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19"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20"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21"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22"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46"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247"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248"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249"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250"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251"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58"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60"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62"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26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6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65"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6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26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26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7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7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27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273"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7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7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27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277"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7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79"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280"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8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28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28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285"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87"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288"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289"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290"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291"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292"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00"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02"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04"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30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7"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0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31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31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1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13"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31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315"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1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1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31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319"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2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21"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322"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2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32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32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327"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2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29"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330"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331"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332"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333"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334"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42"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44"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4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4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34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9"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5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35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35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55"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35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357"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5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5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36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361"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6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63"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364"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6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6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36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36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369"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71"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372"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373"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374"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375"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376"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3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85"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8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87"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8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39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2"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9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9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39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39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9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39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400"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0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40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404"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06"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407"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0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41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41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412"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1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14"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415"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416"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417"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418"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419"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4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2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26"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28"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3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43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3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3"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3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43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43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3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3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44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441"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4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44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445"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47"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448"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5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45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45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453"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55"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456"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457"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458"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459"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460"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4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6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67"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6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69"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7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7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47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4"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7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47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47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8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48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482"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8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48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486"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88"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489"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9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49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49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494"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96"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497"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498"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499"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500"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501"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4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0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10"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1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12"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1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14"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51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1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17"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1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1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52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52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23"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52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525"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2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52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529"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31"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532"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3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53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53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537"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39"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540"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541"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542"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543"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544"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4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52"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5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54"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5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5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55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59"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6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6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56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56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6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65"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56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567"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6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57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571"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7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73"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574"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7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57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57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579"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81"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582"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583"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584"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585"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586"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4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95"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97"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9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60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0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02"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0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0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60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60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0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0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60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610"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1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1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61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614"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16"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617"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1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62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62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622"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24"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625"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626"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627"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628"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629"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4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36"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3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38"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4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64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43"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4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64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64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4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4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65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651"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5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65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655"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5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57"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658"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6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66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66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663"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59"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60"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61"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62"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63"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4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65"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666"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667"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668"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669"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670"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4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7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77"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7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79"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8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68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8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4"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8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68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68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9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69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692"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9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9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69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696"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698"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699"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0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0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70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70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704"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06"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707"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708"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709"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710"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711"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4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1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18"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20"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2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22"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72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5"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2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72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72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3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73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733"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3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3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73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737"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39"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740"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4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4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74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74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745"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4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47"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748"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749"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750"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751"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752"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5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60"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6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62"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6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64"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76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67"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6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6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77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77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73"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77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775"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7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7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77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779"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81"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782"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8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78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78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787"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8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89"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790"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791"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792"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793"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794"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5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01"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03"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75"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7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0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05"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80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08"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1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81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81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1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14"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81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816"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1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81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820"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2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22"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823"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2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2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82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82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828"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30"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831"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832"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833"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834"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835"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5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42"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44"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4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84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4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49"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5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5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85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85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5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55"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85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857"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5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5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86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861"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6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63"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864"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6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86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86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869"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7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71"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872"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873"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874"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875"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876"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5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8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83"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85"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8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88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8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90"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9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89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89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9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9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89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898"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9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0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90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902"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04"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905"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0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90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90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910"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12"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913"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914"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915"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916"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917"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5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26"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2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28"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3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93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33"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3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93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93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3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94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941"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4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4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94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945"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47"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948"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5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95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95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953"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55"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956"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957"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1958"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959"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1960"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5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6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70"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7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72"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7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74"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97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7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77"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7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7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98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98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8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83"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198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985"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8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8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98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989"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91"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992"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9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99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99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997"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99"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00"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01"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02"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003"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004"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5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1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13"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1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15"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1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1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01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0"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2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2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02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02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2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2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02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028"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3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03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032"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34"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035"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3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03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03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040"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42"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43"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44"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45"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046"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047"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5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198"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5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54"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5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56"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5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5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059"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6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1"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6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6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064"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065"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6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6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06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069"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7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7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07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073"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75"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076"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7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07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080"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081"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1"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2"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3"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04"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05"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6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83"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84"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85"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086"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087"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088"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6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9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97"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9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099"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0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0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10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0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04"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0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0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10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10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0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1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11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112"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1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11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116"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1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18"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119"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2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2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12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12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124"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26"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127"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128"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129"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130"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131"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6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3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38"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40"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42"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14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4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45"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4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4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14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14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5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5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15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153"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5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15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157"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59"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160"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6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16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16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165"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67"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168"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169"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170"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171"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172"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6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7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79"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8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81"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8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83"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184"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6"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8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8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189"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190"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9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92"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19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194"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9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9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19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198"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00"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201"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0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0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20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205"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206"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0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08"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209"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210"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211"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212"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213"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6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2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23"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2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25"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2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22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30"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3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3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23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23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3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23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238"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3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4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24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242"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4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44"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245"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4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4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24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24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250"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5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52"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253"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254"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255"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256"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257"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6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6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67"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6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69"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7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7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27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7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74"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7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27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27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7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8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28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282"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8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28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286"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8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88"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289"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9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9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29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29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294"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9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96"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297"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298"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299"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300"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301"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6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09"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1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11"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1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13"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314"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1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16"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1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1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319"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320"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2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22"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32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324"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2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2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32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328"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30"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331"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3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3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33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335"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336"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3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38"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339"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340"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341"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342"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343"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6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5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51"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5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53"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55"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35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5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58"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5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6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361"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362"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6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64"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36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366"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6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6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36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370"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7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72"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373"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7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7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37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37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378"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7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80"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381"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382"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383"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384"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385"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6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9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92"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9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94"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9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9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39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9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9"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0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40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40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0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05"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406"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407"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0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0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41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411"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1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13"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414"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1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1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41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41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419"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2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21"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422"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423"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424"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425"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426"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6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3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33"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3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35"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3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3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438"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3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40"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4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4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443"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444"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46"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44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448"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4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50"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45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452"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5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54"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455"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57"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45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459"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460"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6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62"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463"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464"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465"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466"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467"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7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39"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7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74"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7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76"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7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7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479"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8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1"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8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8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484"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485"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8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8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48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489"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9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9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49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493"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9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95"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496"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9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9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49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500"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501"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42"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43"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44"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45"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46"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7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03"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504"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505"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506"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507"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508"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7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15"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1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17"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1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1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52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2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22"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2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2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52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52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2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2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52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530"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3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3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53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534"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3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36"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537"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3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3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54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54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542"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4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44"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545"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546"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547"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548"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549"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7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5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57"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5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59"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61"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562"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6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64"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6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66"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567"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568"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4"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6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70"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571"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572"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7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575"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576"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7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78"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579"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8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8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58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583"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584"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8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86"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587"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588"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589"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590"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591"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6"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5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59"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6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64"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265"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67"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71"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73"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75"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276"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78"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7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80"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281"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83"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84"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85"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286"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87"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288"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95"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97"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99"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2" name="PlaceHolder 1"/>
          <p:cNvSpPr>
            <a:spLocks noGrp="1"/>
          </p:cNvSpPr>
          <p:nvPr>
            <p:ph type="subTitle"/>
          </p:nvPr>
        </p:nvSpPr>
        <p:spPr>
          <a:xfrm>
            <a:off x="609480" y="273600"/>
            <a:ext cx="10971720" cy="5304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04"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1947960" y="1604520"/>
            <a:ext cx="1274400" cy="397656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08" name="PlaceHolder 2"/>
          <p:cNvSpPr>
            <a:spLocks noGrp="1"/>
          </p:cNvSpPr>
          <p:nvPr>
            <p:ph type="body"/>
          </p:nvPr>
        </p:nvSpPr>
        <p:spPr>
          <a:xfrm>
            <a:off x="609480" y="1604520"/>
            <a:ext cx="1274400" cy="3976560"/>
          </a:xfrm>
          <a:prstGeom prst="rect">
            <a:avLst/>
          </a:prstGeom>
        </p:spPr>
        <p:txBody>
          <a:bodyPr lIns="0" rIns="0" tIns="0" bIns="0">
            <a:normAutofit/>
          </a:bodyPr>
          <a:p>
            <a:endParaRPr b="0" lang="en-US" sz="3200" spc="-1" strike="noStrike">
              <a:latin typeface="Arial"/>
            </a:endParaRPr>
          </a:p>
        </p:txBody>
      </p:sp>
      <p:sp>
        <p:nvSpPr>
          <p:cNvPr id="309"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310" name="PlaceHolder 4"/>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12"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313"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314" name="PlaceHolder 4"/>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16" name="PlaceHolder 2"/>
          <p:cNvSpPr>
            <a:spLocks noGrp="1"/>
          </p:cNvSpPr>
          <p:nvPr>
            <p:ph type="body"/>
          </p:nvPr>
        </p:nvSpPr>
        <p:spPr>
          <a:xfrm>
            <a:off x="609480" y="1604520"/>
            <a:ext cx="2612160" cy="1896480"/>
          </a:xfrm>
          <a:prstGeom prst="rect">
            <a:avLst/>
          </a:prstGeom>
        </p:spPr>
        <p:txBody>
          <a:bodyPr lIns="0" rIns="0" tIns="0" bIns="0">
            <a:normAutofit/>
          </a:bodyPr>
          <a:p>
            <a:endParaRPr b="0" lang="en-US" sz="3200" spc="-1" strike="noStrike">
              <a:latin typeface="Arial"/>
            </a:endParaRPr>
          </a:p>
        </p:txBody>
      </p:sp>
      <p:sp>
        <p:nvSpPr>
          <p:cNvPr id="317" name="PlaceHolder 3"/>
          <p:cNvSpPr>
            <a:spLocks noGrp="1"/>
          </p:cNvSpPr>
          <p:nvPr>
            <p:ph type="body"/>
          </p:nvPr>
        </p:nvSpPr>
        <p:spPr>
          <a:xfrm>
            <a:off x="609480" y="3681720"/>
            <a:ext cx="261216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19" name="PlaceHolder 2"/>
          <p:cNvSpPr>
            <a:spLocks noGrp="1"/>
          </p:cNvSpPr>
          <p:nvPr>
            <p:ph type="body"/>
          </p:nvPr>
        </p:nvSpPr>
        <p:spPr>
          <a:xfrm>
            <a:off x="609480" y="1604520"/>
            <a:ext cx="1274400" cy="1896480"/>
          </a:xfrm>
          <a:prstGeom prst="rect">
            <a:avLst/>
          </a:prstGeom>
        </p:spPr>
        <p:txBody>
          <a:bodyPr lIns="0" rIns="0" tIns="0" bIns="0">
            <a:normAutofit/>
          </a:bodyPr>
          <a:p>
            <a:endParaRPr b="0" lang="en-US" sz="3200" spc="-1" strike="noStrike">
              <a:latin typeface="Arial"/>
            </a:endParaRPr>
          </a:p>
        </p:txBody>
      </p:sp>
      <p:sp>
        <p:nvSpPr>
          <p:cNvPr id="320" name="PlaceHolder 3"/>
          <p:cNvSpPr>
            <a:spLocks noGrp="1"/>
          </p:cNvSpPr>
          <p:nvPr>
            <p:ph type="body"/>
          </p:nvPr>
        </p:nvSpPr>
        <p:spPr>
          <a:xfrm>
            <a:off x="1947960" y="1604520"/>
            <a:ext cx="1274400" cy="1896480"/>
          </a:xfrm>
          <a:prstGeom prst="rect">
            <a:avLst/>
          </a:prstGeom>
        </p:spPr>
        <p:txBody>
          <a:bodyPr lIns="0" rIns="0" tIns="0" bIns="0">
            <a:normAutofit/>
          </a:bodyPr>
          <a:p>
            <a:endParaRPr b="0" lang="en-US" sz="3200" spc="-1" strike="noStrike">
              <a:latin typeface="Arial"/>
            </a:endParaRPr>
          </a:p>
        </p:txBody>
      </p:sp>
      <p:sp>
        <p:nvSpPr>
          <p:cNvPr id="321" name="PlaceHolder 4"/>
          <p:cNvSpPr>
            <a:spLocks noGrp="1"/>
          </p:cNvSpPr>
          <p:nvPr>
            <p:ph type="body"/>
          </p:nvPr>
        </p:nvSpPr>
        <p:spPr>
          <a:xfrm>
            <a:off x="609480" y="3681720"/>
            <a:ext cx="1274400" cy="1896480"/>
          </a:xfrm>
          <a:prstGeom prst="rect">
            <a:avLst/>
          </a:prstGeom>
        </p:spPr>
        <p:txBody>
          <a:bodyPr lIns="0" rIns="0" tIns="0" bIns="0">
            <a:normAutofit/>
          </a:bodyPr>
          <a:p>
            <a:endParaRPr b="0" lang="en-US" sz="3200" spc="-1" strike="noStrike">
              <a:latin typeface="Arial"/>
            </a:endParaRPr>
          </a:p>
        </p:txBody>
      </p:sp>
      <p:sp>
        <p:nvSpPr>
          <p:cNvPr id="322" name="PlaceHolder 5"/>
          <p:cNvSpPr>
            <a:spLocks noGrp="1"/>
          </p:cNvSpPr>
          <p:nvPr>
            <p:ph type="body"/>
          </p:nvPr>
        </p:nvSpPr>
        <p:spPr>
          <a:xfrm>
            <a:off x="1947960" y="3681720"/>
            <a:ext cx="1274400" cy="18964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24" name="PlaceHolder 2"/>
          <p:cNvSpPr>
            <a:spLocks noGrp="1"/>
          </p:cNvSpPr>
          <p:nvPr>
            <p:ph type="body"/>
          </p:nvPr>
        </p:nvSpPr>
        <p:spPr>
          <a:xfrm>
            <a:off x="60948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325" name="PlaceHolder 3"/>
          <p:cNvSpPr>
            <a:spLocks noGrp="1"/>
          </p:cNvSpPr>
          <p:nvPr>
            <p:ph type="body"/>
          </p:nvPr>
        </p:nvSpPr>
        <p:spPr>
          <a:xfrm>
            <a:off x="149292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326" name="PlaceHolder 4"/>
          <p:cNvSpPr>
            <a:spLocks noGrp="1"/>
          </p:cNvSpPr>
          <p:nvPr>
            <p:ph type="body"/>
          </p:nvPr>
        </p:nvSpPr>
        <p:spPr>
          <a:xfrm>
            <a:off x="2376360" y="1604520"/>
            <a:ext cx="840960" cy="1896480"/>
          </a:xfrm>
          <a:prstGeom prst="rect">
            <a:avLst/>
          </a:prstGeom>
        </p:spPr>
        <p:txBody>
          <a:bodyPr lIns="0" rIns="0" tIns="0" bIns="0">
            <a:normAutofit fontScale="26000"/>
          </a:bodyPr>
          <a:p>
            <a:endParaRPr b="0" lang="en-US" sz="3200" spc="-1" strike="noStrike">
              <a:latin typeface="Arial"/>
            </a:endParaRPr>
          </a:p>
        </p:txBody>
      </p:sp>
      <p:sp>
        <p:nvSpPr>
          <p:cNvPr id="327" name="PlaceHolder 5"/>
          <p:cNvSpPr>
            <a:spLocks noGrp="1"/>
          </p:cNvSpPr>
          <p:nvPr>
            <p:ph type="body"/>
          </p:nvPr>
        </p:nvSpPr>
        <p:spPr>
          <a:xfrm>
            <a:off x="60948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328" name="PlaceHolder 6"/>
          <p:cNvSpPr>
            <a:spLocks noGrp="1"/>
          </p:cNvSpPr>
          <p:nvPr>
            <p:ph type="body"/>
          </p:nvPr>
        </p:nvSpPr>
        <p:spPr>
          <a:xfrm>
            <a:off x="1492920" y="3681720"/>
            <a:ext cx="840960" cy="1896480"/>
          </a:xfrm>
          <a:prstGeom prst="rect">
            <a:avLst/>
          </a:prstGeom>
        </p:spPr>
        <p:txBody>
          <a:bodyPr lIns="0" rIns="0" tIns="0" bIns="0">
            <a:normAutofit fontScale="26000"/>
          </a:bodyPr>
          <a:p>
            <a:endParaRPr b="0" lang="en-US" sz="3200" spc="-1" strike="noStrike">
              <a:latin typeface="Arial"/>
            </a:endParaRPr>
          </a:p>
        </p:txBody>
      </p:sp>
      <p:sp>
        <p:nvSpPr>
          <p:cNvPr id="329" name="PlaceHolder 7"/>
          <p:cNvSpPr>
            <a:spLocks noGrp="1"/>
          </p:cNvSpPr>
          <p:nvPr>
            <p:ph type="body"/>
          </p:nvPr>
        </p:nvSpPr>
        <p:spPr>
          <a:xfrm>
            <a:off x="2376360" y="3681720"/>
            <a:ext cx="840960" cy="1896480"/>
          </a:xfrm>
          <a:prstGeom prst="rect">
            <a:avLst/>
          </a:prstGeom>
        </p:spPr>
        <p:txBody>
          <a:bodyPr lIns="0" rIns="0" tIns="0" bIns="0">
            <a:normAutofit fontScale="26000"/>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38" name="PlaceHolder 2"/>
          <p:cNvSpPr>
            <a:spLocks noGrp="1"/>
          </p:cNvSpPr>
          <p:nvPr>
            <p:ph type="subTitle"/>
          </p:nvPr>
        </p:nvSpPr>
        <p:spPr>
          <a:xfrm>
            <a:off x="609480" y="1604520"/>
            <a:ext cx="2612160" cy="39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1720" cy="1144080"/>
          </a:xfrm>
          <a:prstGeom prst="rect">
            <a:avLst/>
          </a:prstGeom>
        </p:spPr>
        <p:txBody>
          <a:bodyPr lIns="0" rIns="0" tIns="0" bIns="0" anchor="ctr">
            <a:noAutofit/>
          </a:bodyPr>
          <a:p>
            <a:pPr algn="ctr"/>
            <a:endParaRPr b="0" lang="en-US" sz="4400" spc="-1" strike="noStrike">
              <a:latin typeface="Arial"/>
            </a:endParaRPr>
          </a:p>
        </p:txBody>
      </p:sp>
      <p:sp>
        <p:nvSpPr>
          <p:cNvPr id="340" name="PlaceHolder 2"/>
          <p:cNvSpPr>
            <a:spLocks noGrp="1"/>
          </p:cNvSpPr>
          <p:nvPr>
            <p:ph type="body"/>
          </p:nvPr>
        </p:nvSpPr>
        <p:spPr>
          <a:xfrm>
            <a:off x="609480" y="1604520"/>
            <a:ext cx="2612160" cy="39765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29.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9" Type="http://schemas.openxmlformats.org/officeDocument/2006/relationships/slideLayout" Target="../slideLayouts/slideLayout234.xml"/><Relationship Id="rId10" Type="http://schemas.openxmlformats.org/officeDocument/2006/relationships/slideLayout" Target="../slideLayouts/slideLayout235.xml"/><Relationship Id="rId11" Type="http://schemas.openxmlformats.org/officeDocument/2006/relationships/slideLayout" Target="../slideLayouts/slideLayout236.xml"/><Relationship Id="rId12" Type="http://schemas.openxmlformats.org/officeDocument/2006/relationships/slideLayout" Target="../slideLayouts/slideLayout237.xml"/><Relationship Id="rId13" Type="http://schemas.openxmlformats.org/officeDocument/2006/relationships/slideLayout" Target="../slideLayouts/slideLayout238.xml"/><Relationship Id="rId14" Type="http://schemas.openxmlformats.org/officeDocument/2006/relationships/slideLayout" Target="../slideLayouts/slideLayout239.xml"/><Relationship Id="rId15"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241.xml"/><Relationship Id="rId5" Type="http://schemas.openxmlformats.org/officeDocument/2006/relationships/slideLayout" Target="../slideLayouts/slideLayout242.xml"/><Relationship Id="rId6" Type="http://schemas.openxmlformats.org/officeDocument/2006/relationships/slideLayout" Target="../slideLayouts/slideLayout243.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9" Type="http://schemas.openxmlformats.org/officeDocument/2006/relationships/slideLayout" Target="../slideLayouts/slideLayout246.xml"/><Relationship Id="rId10" Type="http://schemas.openxmlformats.org/officeDocument/2006/relationships/slideLayout" Target="../slideLayouts/slideLayout247.xml"/><Relationship Id="rId11" Type="http://schemas.openxmlformats.org/officeDocument/2006/relationships/slideLayout" Target="../slideLayouts/slideLayout248.xml"/><Relationship Id="rId12" Type="http://schemas.openxmlformats.org/officeDocument/2006/relationships/slideLayout" Target="../slideLayouts/slideLayout249.xml"/><Relationship Id="rId13" Type="http://schemas.openxmlformats.org/officeDocument/2006/relationships/slideLayout" Target="../slideLayouts/slideLayout250.xml"/><Relationship Id="rId14" Type="http://schemas.openxmlformats.org/officeDocument/2006/relationships/slideLayout" Target="../slideLayouts/slideLayout251.xml"/><Relationship Id="rId15"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3.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9" Type="http://schemas.openxmlformats.org/officeDocument/2006/relationships/slideLayout" Target="../slideLayouts/slideLayout258.xml"/><Relationship Id="rId10" Type="http://schemas.openxmlformats.org/officeDocument/2006/relationships/slideLayout" Target="../slideLayouts/slideLayout259.xml"/><Relationship Id="rId11" Type="http://schemas.openxmlformats.org/officeDocument/2006/relationships/slideLayout" Target="../slideLayouts/slideLayout260.xml"/><Relationship Id="rId12" Type="http://schemas.openxmlformats.org/officeDocument/2006/relationships/slideLayout" Target="../slideLayouts/slideLayout261.xml"/><Relationship Id="rId13" Type="http://schemas.openxmlformats.org/officeDocument/2006/relationships/slideLayout" Target="../slideLayouts/slideLayout262.xml"/><Relationship Id="rId14" Type="http://schemas.openxmlformats.org/officeDocument/2006/relationships/slideLayout" Target="../slideLayouts/slideLayout263.xml"/><Relationship Id="rId15"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slideLayout" Target="../slideLayouts/slideLayout275.xml"/><Relationship Id="rId15"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277.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9" Type="http://schemas.openxmlformats.org/officeDocument/2006/relationships/slideLayout" Target="../slideLayouts/slideLayout282.xml"/><Relationship Id="rId10" Type="http://schemas.openxmlformats.org/officeDocument/2006/relationships/slideLayout" Target="../slideLayouts/slideLayout283.xml"/><Relationship Id="rId11" Type="http://schemas.openxmlformats.org/officeDocument/2006/relationships/slideLayout" Target="../slideLayouts/slideLayout284.xml"/><Relationship Id="rId12" Type="http://schemas.openxmlformats.org/officeDocument/2006/relationships/slideLayout" Target="../slideLayouts/slideLayout285.xml"/><Relationship Id="rId13" Type="http://schemas.openxmlformats.org/officeDocument/2006/relationships/slideLayout" Target="../slideLayouts/slideLayout286.xml"/><Relationship Id="rId14" Type="http://schemas.openxmlformats.org/officeDocument/2006/relationships/slideLayout" Target="../slideLayouts/slideLayout287.xml"/><Relationship Id="rId15"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slideLayout" Target="../slideLayouts/slideLayout297.xml"/><Relationship Id="rId13" Type="http://schemas.openxmlformats.org/officeDocument/2006/relationships/slideLayout" Target="../slideLayouts/slideLayout298.xml"/><Relationship Id="rId14" Type="http://schemas.openxmlformats.org/officeDocument/2006/relationships/slideLayout" Target="../slideLayouts/slideLayout299.xml"/><Relationship Id="rId15"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301.xml"/><Relationship Id="rId5" Type="http://schemas.openxmlformats.org/officeDocument/2006/relationships/slideLayout" Target="../slideLayouts/slideLayout302.xml"/><Relationship Id="rId6" Type="http://schemas.openxmlformats.org/officeDocument/2006/relationships/slideLayout" Target="../slideLayouts/slideLayout303.xml"/><Relationship Id="rId7" Type="http://schemas.openxmlformats.org/officeDocument/2006/relationships/slideLayout" Target="../slideLayouts/slideLayout304.xml"/><Relationship Id="rId8" Type="http://schemas.openxmlformats.org/officeDocument/2006/relationships/slideLayout" Target="../slideLayouts/slideLayout305.xml"/><Relationship Id="rId9" Type="http://schemas.openxmlformats.org/officeDocument/2006/relationships/slideLayout" Target="../slideLayouts/slideLayout306.xml"/><Relationship Id="rId10" Type="http://schemas.openxmlformats.org/officeDocument/2006/relationships/slideLayout" Target="../slideLayouts/slideLayout307.xml"/><Relationship Id="rId11" Type="http://schemas.openxmlformats.org/officeDocument/2006/relationships/slideLayout" Target="../slideLayouts/slideLayout308.xml"/><Relationship Id="rId12" Type="http://schemas.openxmlformats.org/officeDocument/2006/relationships/slideLayout" Target="../slideLayouts/slideLayout309.xml"/><Relationship Id="rId13" Type="http://schemas.openxmlformats.org/officeDocument/2006/relationships/slideLayout" Target="../slideLayouts/slideLayout310.xml"/><Relationship Id="rId14" Type="http://schemas.openxmlformats.org/officeDocument/2006/relationships/slideLayout" Target="../slideLayouts/slideLayout311.xml"/><Relationship Id="rId15"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313.xml"/><Relationship Id="rId5" Type="http://schemas.openxmlformats.org/officeDocument/2006/relationships/slideLayout" Target="../slideLayouts/slideLayout314.xml"/><Relationship Id="rId6" Type="http://schemas.openxmlformats.org/officeDocument/2006/relationships/slideLayout" Target="../slideLayouts/slideLayout315.xml"/><Relationship Id="rId7" Type="http://schemas.openxmlformats.org/officeDocument/2006/relationships/slideLayout" Target="../slideLayouts/slideLayout316.xml"/><Relationship Id="rId8" Type="http://schemas.openxmlformats.org/officeDocument/2006/relationships/slideLayout" Target="../slideLayouts/slideLayout317.xml"/><Relationship Id="rId9" Type="http://schemas.openxmlformats.org/officeDocument/2006/relationships/slideLayout" Target="../slideLayouts/slideLayout318.xml"/><Relationship Id="rId10" Type="http://schemas.openxmlformats.org/officeDocument/2006/relationships/slideLayout" Target="../slideLayouts/slideLayout319.xml"/><Relationship Id="rId11" Type="http://schemas.openxmlformats.org/officeDocument/2006/relationships/slideLayout" Target="../slideLayouts/slideLayout320.xml"/><Relationship Id="rId12" Type="http://schemas.openxmlformats.org/officeDocument/2006/relationships/slideLayout" Target="../slideLayouts/slideLayout321.xml"/><Relationship Id="rId13" Type="http://schemas.openxmlformats.org/officeDocument/2006/relationships/slideLayout" Target="../slideLayouts/slideLayout322.xml"/><Relationship Id="rId14" Type="http://schemas.openxmlformats.org/officeDocument/2006/relationships/slideLayout" Target="../slideLayouts/slideLayout323.xml"/><Relationship Id="rId15"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325.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7" Type="http://schemas.openxmlformats.org/officeDocument/2006/relationships/slideLayout" Target="../slideLayouts/slideLayout328.xml"/><Relationship Id="rId8" Type="http://schemas.openxmlformats.org/officeDocument/2006/relationships/slideLayout" Target="../slideLayouts/slideLayout329.xml"/><Relationship Id="rId9" Type="http://schemas.openxmlformats.org/officeDocument/2006/relationships/slideLayout" Target="../slideLayouts/slideLayout330.xml"/><Relationship Id="rId10" Type="http://schemas.openxmlformats.org/officeDocument/2006/relationships/slideLayout" Target="../slideLayouts/slideLayout331.xml"/><Relationship Id="rId11" Type="http://schemas.openxmlformats.org/officeDocument/2006/relationships/slideLayout" Target="../slideLayouts/slideLayout332.xml"/><Relationship Id="rId12" Type="http://schemas.openxmlformats.org/officeDocument/2006/relationships/slideLayout" Target="../slideLayouts/slideLayout333.xml"/><Relationship Id="rId13" Type="http://schemas.openxmlformats.org/officeDocument/2006/relationships/slideLayout" Target="../slideLayouts/slideLayout334.xml"/><Relationship Id="rId14" Type="http://schemas.openxmlformats.org/officeDocument/2006/relationships/slideLayout" Target="../slideLayouts/slideLayout335.xml"/><Relationship Id="rId15"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slideLayout" Target="../slideLayouts/slideLayout345.xml"/><Relationship Id="rId13" Type="http://schemas.openxmlformats.org/officeDocument/2006/relationships/slideLayout" Target="../slideLayouts/slideLayout346.xml"/><Relationship Id="rId14" Type="http://schemas.openxmlformats.org/officeDocument/2006/relationships/slideLayout" Target="../slideLayouts/slideLayout347.xml"/><Relationship Id="rId15"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349.xml"/><Relationship Id="rId5" Type="http://schemas.openxmlformats.org/officeDocument/2006/relationships/slideLayout" Target="../slideLayouts/slideLayout350.xml"/><Relationship Id="rId6" Type="http://schemas.openxmlformats.org/officeDocument/2006/relationships/slideLayout" Target="../slideLayouts/slideLayout351.xml"/><Relationship Id="rId7" Type="http://schemas.openxmlformats.org/officeDocument/2006/relationships/slideLayout" Target="../slideLayouts/slideLayout352.xml"/><Relationship Id="rId8" Type="http://schemas.openxmlformats.org/officeDocument/2006/relationships/slideLayout" Target="../slideLayouts/slideLayout353.xml"/><Relationship Id="rId9" Type="http://schemas.openxmlformats.org/officeDocument/2006/relationships/slideLayout" Target="../slideLayouts/slideLayout354.xml"/><Relationship Id="rId10" Type="http://schemas.openxmlformats.org/officeDocument/2006/relationships/slideLayout" Target="../slideLayouts/slideLayout355.xml"/><Relationship Id="rId11" Type="http://schemas.openxmlformats.org/officeDocument/2006/relationships/slideLayout" Target="../slideLayouts/slideLayout356.xml"/><Relationship Id="rId12" Type="http://schemas.openxmlformats.org/officeDocument/2006/relationships/slideLayout" Target="../slideLayouts/slideLayout357.xml"/><Relationship Id="rId13" Type="http://schemas.openxmlformats.org/officeDocument/2006/relationships/slideLayout" Target="../slideLayouts/slideLayout358.xml"/><Relationship Id="rId14" Type="http://schemas.openxmlformats.org/officeDocument/2006/relationships/slideLayout" Target="../slideLayouts/slideLayout359.xml"/><Relationship Id="rId15"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361.xml"/><Relationship Id="rId5" Type="http://schemas.openxmlformats.org/officeDocument/2006/relationships/slideLayout" Target="../slideLayouts/slideLayout362.xml"/><Relationship Id="rId6" Type="http://schemas.openxmlformats.org/officeDocument/2006/relationships/slideLayout" Target="../slideLayouts/slideLayout363.xml"/><Relationship Id="rId7" Type="http://schemas.openxmlformats.org/officeDocument/2006/relationships/slideLayout" Target="../slideLayouts/slideLayout364.xml"/><Relationship Id="rId8" Type="http://schemas.openxmlformats.org/officeDocument/2006/relationships/slideLayout" Target="../slideLayouts/slideLayout365.xml"/><Relationship Id="rId9" Type="http://schemas.openxmlformats.org/officeDocument/2006/relationships/slideLayout" Target="../slideLayouts/slideLayout366.xml"/><Relationship Id="rId10" Type="http://schemas.openxmlformats.org/officeDocument/2006/relationships/slideLayout" Target="../slideLayouts/slideLayout367.xml"/><Relationship Id="rId11" Type="http://schemas.openxmlformats.org/officeDocument/2006/relationships/slideLayout" Target="../slideLayouts/slideLayout368.xml"/><Relationship Id="rId12" Type="http://schemas.openxmlformats.org/officeDocument/2006/relationships/slideLayout" Target="../slideLayouts/slideLayout369.xml"/><Relationship Id="rId13" Type="http://schemas.openxmlformats.org/officeDocument/2006/relationships/slideLayout" Target="../slideLayouts/slideLayout370.xml"/><Relationship Id="rId14" Type="http://schemas.openxmlformats.org/officeDocument/2006/relationships/slideLayout" Target="../slideLayouts/slideLayout371.xml"/><Relationship Id="rId15"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373.xml"/><Relationship Id="rId5" Type="http://schemas.openxmlformats.org/officeDocument/2006/relationships/slideLayout" Target="../slideLayouts/slideLayout374.xml"/><Relationship Id="rId6" Type="http://schemas.openxmlformats.org/officeDocument/2006/relationships/slideLayout" Target="../slideLayouts/slideLayout375.xml"/><Relationship Id="rId7" Type="http://schemas.openxmlformats.org/officeDocument/2006/relationships/slideLayout" Target="../slideLayouts/slideLayout376.xml"/><Relationship Id="rId8" Type="http://schemas.openxmlformats.org/officeDocument/2006/relationships/slideLayout" Target="../slideLayouts/slideLayout377.xml"/><Relationship Id="rId9" Type="http://schemas.openxmlformats.org/officeDocument/2006/relationships/slideLayout" Target="../slideLayouts/slideLayout378.xml"/><Relationship Id="rId10" Type="http://schemas.openxmlformats.org/officeDocument/2006/relationships/slideLayout" Target="../slideLayouts/slideLayout379.xml"/><Relationship Id="rId11" Type="http://schemas.openxmlformats.org/officeDocument/2006/relationships/slideLayout" Target="../slideLayouts/slideLayout380.xml"/><Relationship Id="rId12" Type="http://schemas.openxmlformats.org/officeDocument/2006/relationships/slideLayout" Target="../slideLayouts/slideLayout381.xml"/><Relationship Id="rId13" Type="http://schemas.openxmlformats.org/officeDocument/2006/relationships/slideLayout" Target="../slideLayouts/slideLayout382.xml"/><Relationship Id="rId14" Type="http://schemas.openxmlformats.org/officeDocument/2006/relationships/slideLayout" Target="../slideLayouts/slideLayout383.xml"/><Relationship Id="rId15"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slideLayout" Target="../slideLayouts/slideLayout385.xml"/><Relationship Id="rId5" Type="http://schemas.openxmlformats.org/officeDocument/2006/relationships/slideLayout" Target="../slideLayouts/slideLayout386.xml"/><Relationship Id="rId6" Type="http://schemas.openxmlformats.org/officeDocument/2006/relationships/slideLayout" Target="../slideLayouts/slideLayout387.xml"/><Relationship Id="rId7" Type="http://schemas.openxmlformats.org/officeDocument/2006/relationships/slideLayout" Target="../slideLayouts/slideLayout388.xml"/><Relationship Id="rId8" Type="http://schemas.openxmlformats.org/officeDocument/2006/relationships/slideLayout" Target="../slideLayouts/slideLayout389.xml"/><Relationship Id="rId9" Type="http://schemas.openxmlformats.org/officeDocument/2006/relationships/slideLayout" Target="../slideLayouts/slideLayout390.xml"/><Relationship Id="rId10" Type="http://schemas.openxmlformats.org/officeDocument/2006/relationships/slideLayout" Target="../slideLayouts/slideLayout391.xml"/><Relationship Id="rId11" Type="http://schemas.openxmlformats.org/officeDocument/2006/relationships/slideLayout" Target="../slideLayouts/slideLayout392.xml"/><Relationship Id="rId12" Type="http://schemas.openxmlformats.org/officeDocument/2006/relationships/slideLayout" Target="../slideLayouts/slideLayout393.xml"/><Relationship Id="rId13" Type="http://schemas.openxmlformats.org/officeDocument/2006/relationships/slideLayout" Target="../slideLayouts/slideLayout394.xml"/><Relationship Id="rId14" Type="http://schemas.openxmlformats.org/officeDocument/2006/relationships/slideLayout" Target="../slideLayouts/slideLayout395.xml"/><Relationship Id="rId15" Type="http://schemas.openxmlformats.org/officeDocument/2006/relationships/slideLayout" Target="../slideLayouts/slideLayout396.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397.xml"/><Relationship Id="rId5" Type="http://schemas.openxmlformats.org/officeDocument/2006/relationships/slideLayout" Target="../slideLayouts/slideLayout398.xml"/><Relationship Id="rId6" Type="http://schemas.openxmlformats.org/officeDocument/2006/relationships/slideLayout" Target="../slideLayouts/slideLayout399.xml"/><Relationship Id="rId7" Type="http://schemas.openxmlformats.org/officeDocument/2006/relationships/slideLayout" Target="../slideLayouts/slideLayout400.xml"/><Relationship Id="rId8" Type="http://schemas.openxmlformats.org/officeDocument/2006/relationships/slideLayout" Target="../slideLayouts/slideLayout401.xml"/><Relationship Id="rId9" Type="http://schemas.openxmlformats.org/officeDocument/2006/relationships/slideLayout" Target="../slideLayouts/slideLayout402.xml"/><Relationship Id="rId10" Type="http://schemas.openxmlformats.org/officeDocument/2006/relationships/slideLayout" Target="../slideLayouts/slideLayout403.xml"/><Relationship Id="rId11" Type="http://schemas.openxmlformats.org/officeDocument/2006/relationships/slideLayout" Target="../slideLayouts/slideLayout404.xml"/><Relationship Id="rId12" Type="http://schemas.openxmlformats.org/officeDocument/2006/relationships/slideLayout" Target="../slideLayouts/slideLayout405.xml"/><Relationship Id="rId13" Type="http://schemas.openxmlformats.org/officeDocument/2006/relationships/slideLayout" Target="../slideLayouts/slideLayout406.xml"/><Relationship Id="rId14" Type="http://schemas.openxmlformats.org/officeDocument/2006/relationships/slideLayout" Target="../slideLayouts/slideLayout407.xml"/><Relationship Id="rId15" Type="http://schemas.openxmlformats.org/officeDocument/2006/relationships/slideLayout" Target="../slideLayouts/slideLayout40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409.xml"/><Relationship Id="rId5" Type="http://schemas.openxmlformats.org/officeDocument/2006/relationships/slideLayout" Target="../slideLayouts/slideLayout410.xml"/><Relationship Id="rId6" Type="http://schemas.openxmlformats.org/officeDocument/2006/relationships/slideLayout" Target="../slideLayouts/slideLayout411.xml"/><Relationship Id="rId7" Type="http://schemas.openxmlformats.org/officeDocument/2006/relationships/slideLayout" Target="../slideLayouts/slideLayout412.xml"/><Relationship Id="rId8" Type="http://schemas.openxmlformats.org/officeDocument/2006/relationships/slideLayout" Target="../slideLayouts/slideLayout413.xml"/><Relationship Id="rId9" Type="http://schemas.openxmlformats.org/officeDocument/2006/relationships/slideLayout" Target="../slideLayouts/slideLayout414.xml"/><Relationship Id="rId10" Type="http://schemas.openxmlformats.org/officeDocument/2006/relationships/slideLayout" Target="../slideLayouts/slideLayout415.xml"/><Relationship Id="rId11" Type="http://schemas.openxmlformats.org/officeDocument/2006/relationships/slideLayout" Target="../slideLayouts/slideLayout416.xml"/><Relationship Id="rId12" Type="http://schemas.openxmlformats.org/officeDocument/2006/relationships/slideLayout" Target="../slideLayouts/slideLayout417.xml"/><Relationship Id="rId13" Type="http://schemas.openxmlformats.org/officeDocument/2006/relationships/slideLayout" Target="../slideLayouts/slideLayout418.xml"/><Relationship Id="rId14" Type="http://schemas.openxmlformats.org/officeDocument/2006/relationships/slideLayout" Target="../slideLayouts/slideLayout419.xml"/><Relationship Id="rId15" Type="http://schemas.openxmlformats.org/officeDocument/2006/relationships/slideLayout" Target="../slideLayouts/slideLayout420.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slideLayout" Target="../slideLayouts/slideLayout430.xml"/><Relationship Id="rId14" Type="http://schemas.openxmlformats.org/officeDocument/2006/relationships/slideLayout" Target="../slideLayouts/slideLayout431.xml"/><Relationship Id="rId15" Type="http://schemas.openxmlformats.org/officeDocument/2006/relationships/slideLayout" Target="../slideLayouts/slideLayout432.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slideLayout" Target="../slideLayouts/slideLayout436.xml"/><Relationship Id="rId8" Type="http://schemas.openxmlformats.org/officeDocument/2006/relationships/slideLayout" Target="../slideLayouts/slideLayout437.xml"/><Relationship Id="rId9" Type="http://schemas.openxmlformats.org/officeDocument/2006/relationships/slideLayout" Target="../slideLayouts/slideLayout438.xml"/><Relationship Id="rId10" Type="http://schemas.openxmlformats.org/officeDocument/2006/relationships/slideLayout" Target="../slideLayouts/slideLayout439.xml"/><Relationship Id="rId11" Type="http://schemas.openxmlformats.org/officeDocument/2006/relationships/slideLayout" Target="../slideLayouts/slideLayout440.xml"/><Relationship Id="rId12" Type="http://schemas.openxmlformats.org/officeDocument/2006/relationships/slideLayout" Target="../slideLayouts/slideLayout441.xml"/><Relationship Id="rId13" Type="http://schemas.openxmlformats.org/officeDocument/2006/relationships/slideLayout" Target="../slideLayouts/slideLayout442.xml"/><Relationship Id="rId14" Type="http://schemas.openxmlformats.org/officeDocument/2006/relationships/slideLayout" Target="../slideLayouts/slideLayout443.xml"/><Relationship Id="rId15" Type="http://schemas.openxmlformats.org/officeDocument/2006/relationships/slideLayout" Target="../slideLayouts/slideLayout444.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445.xml"/><Relationship Id="rId5" Type="http://schemas.openxmlformats.org/officeDocument/2006/relationships/slideLayout" Target="../slideLayouts/slideLayout446.xml"/><Relationship Id="rId6" Type="http://schemas.openxmlformats.org/officeDocument/2006/relationships/slideLayout" Target="../slideLayouts/slideLayout447.xml"/><Relationship Id="rId7" Type="http://schemas.openxmlformats.org/officeDocument/2006/relationships/slideLayout" Target="../slideLayouts/slideLayout448.xml"/><Relationship Id="rId8" Type="http://schemas.openxmlformats.org/officeDocument/2006/relationships/slideLayout" Target="../slideLayouts/slideLayout449.xml"/><Relationship Id="rId9" Type="http://schemas.openxmlformats.org/officeDocument/2006/relationships/slideLayout" Target="../slideLayouts/slideLayout450.xml"/><Relationship Id="rId10" Type="http://schemas.openxmlformats.org/officeDocument/2006/relationships/slideLayout" Target="../slideLayouts/slideLayout451.xml"/><Relationship Id="rId11" Type="http://schemas.openxmlformats.org/officeDocument/2006/relationships/slideLayout" Target="../slideLayouts/slideLayout452.xml"/><Relationship Id="rId12" Type="http://schemas.openxmlformats.org/officeDocument/2006/relationships/slideLayout" Target="../slideLayouts/slideLayout453.xml"/><Relationship Id="rId13" Type="http://schemas.openxmlformats.org/officeDocument/2006/relationships/slideLayout" Target="../slideLayouts/slideLayout454.xml"/><Relationship Id="rId14" Type="http://schemas.openxmlformats.org/officeDocument/2006/relationships/slideLayout" Target="../slideLayouts/slideLayout455.xml"/><Relationship Id="rId15" Type="http://schemas.openxmlformats.org/officeDocument/2006/relationships/slideLayout" Target="../slideLayouts/slideLayout456.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slideLayout" Target="../slideLayouts/slideLayout457.xml"/><Relationship Id="rId5" Type="http://schemas.openxmlformats.org/officeDocument/2006/relationships/slideLayout" Target="../slideLayouts/slideLayout458.xml"/><Relationship Id="rId6" Type="http://schemas.openxmlformats.org/officeDocument/2006/relationships/slideLayout" Target="../slideLayouts/slideLayout459.xml"/><Relationship Id="rId7" Type="http://schemas.openxmlformats.org/officeDocument/2006/relationships/slideLayout" Target="../slideLayouts/slideLayout460.xml"/><Relationship Id="rId8" Type="http://schemas.openxmlformats.org/officeDocument/2006/relationships/slideLayout" Target="../slideLayouts/slideLayout461.xml"/><Relationship Id="rId9" Type="http://schemas.openxmlformats.org/officeDocument/2006/relationships/slideLayout" Target="../slideLayouts/slideLayout462.xml"/><Relationship Id="rId10" Type="http://schemas.openxmlformats.org/officeDocument/2006/relationships/slideLayout" Target="../slideLayouts/slideLayout463.xml"/><Relationship Id="rId11" Type="http://schemas.openxmlformats.org/officeDocument/2006/relationships/slideLayout" Target="../slideLayouts/slideLayout464.xml"/><Relationship Id="rId12" Type="http://schemas.openxmlformats.org/officeDocument/2006/relationships/slideLayout" Target="../slideLayouts/slideLayout465.xml"/><Relationship Id="rId13" Type="http://schemas.openxmlformats.org/officeDocument/2006/relationships/slideLayout" Target="../slideLayouts/slideLayout466.xml"/><Relationship Id="rId14" Type="http://schemas.openxmlformats.org/officeDocument/2006/relationships/slideLayout" Target="../slideLayouts/slideLayout467.xml"/><Relationship Id="rId15" Type="http://schemas.openxmlformats.org/officeDocument/2006/relationships/slideLayout" Target="../slideLayouts/slideLayout468.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slideLayout" Target="../slideLayouts/slideLayout469.xml"/><Relationship Id="rId5" Type="http://schemas.openxmlformats.org/officeDocument/2006/relationships/slideLayout" Target="../slideLayouts/slideLayout470.xml"/><Relationship Id="rId6" Type="http://schemas.openxmlformats.org/officeDocument/2006/relationships/slideLayout" Target="../slideLayouts/slideLayout471.xml"/><Relationship Id="rId7" Type="http://schemas.openxmlformats.org/officeDocument/2006/relationships/slideLayout" Target="../slideLayouts/slideLayout472.xml"/><Relationship Id="rId8" Type="http://schemas.openxmlformats.org/officeDocument/2006/relationships/slideLayout" Target="../slideLayouts/slideLayout473.xml"/><Relationship Id="rId9" Type="http://schemas.openxmlformats.org/officeDocument/2006/relationships/slideLayout" Target="../slideLayouts/slideLayout474.xml"/><Relationship Id="rId10" Type="http://schemas.openxmlformats.org/officeDocument/2006/relationships/slideLayout" Target="../slideLayouts/slideLayout475.xml"/><Relationship Id="rId11" Type="http://schemas.openxmlformats.org/officeDocument/2006/relationships/slideLayout" Target="../slideLayouts/slideLayout476.xml"/><Relationship Id="rId12" Type="http://schemas.openxmlformats.org/officeDocument/2006/relationships/slideLayout" Target="../slideLayouts/slideLayout477.xml"/><Relationship Id="rId13" Type="http://schemas.openxmlformats.org/officeDocument/2006/relationships/slideLayout" Target="../slideLayouts/slideLayout478.xml"/><Relationship Id="rId14" Type="http://schemas.openxmlformats.org/officeDocument/2006/relationships/slideLayout" Target="../slideLayouts/slideLayout479.xml"/><Relationship Id="rId15" Type="http://schemas.openxmlformats.org/officeDocument/2006/relationships/slideLayout" Target="../slideLayouts/slideLayout48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481.xml"/><Relationship Id="rId5" Type="http://schemas.openxmlformats.org/officeDocument/2006/relationships/slideLayout" Target="../slideLayouts/slideLayout482.xml"/><Relationship Id="rId6" Type="http://schemas.openxmlformats.org/officeDocument/2006/relationships/slideLayout" Target="../slideLayouts/slideLayout483.xml"/><Relationship Id="rId7" Type="http://schemas.openxmlformats.org/officeDocument/2006/relationships/slideLayout" Target="../slideLayouts/slideLayout484.xml"/><Relationship Id="rId8" Type="http://schemas.openxmlformats.org/officeDocument/2006/relationships/slideLayout" Target="../slideLayouts/slideLayout485.xml"/><Relationship Id="rId9" Type="http://schemas.openxmlformats.org/officeDocument/2006/relationships/slideLayout" Target="../slideLayouts/slideLayout486.xml"/><Relationship Id="rId10" Type="http://schemas.openxmlformats.org/officeDocument/2006/relationships/slideLayout" Target="../slideLayouts/slideLayout487.xml"/><Relationship Id="rId11" Type="http://schemas.openxmlformats.org/officeDocument/2006/relationships/slideLayout" Target="../slideLayouts/slideLayout488.xml"/><Relationship Id="rId12" Type="http://schemas.openxmlformats.org/officeDocument/2006/relationships/slideLayout" Target="../slideLayouts/slideLayout489.xml"/><Relationship Id="rId13" Type="http://schemas.openxmlformats.org/officeDocument/2006/relationships/slideLayout" Target="../slideLayouts/slideLayout490.xml"/><Relationship Id="rId14" Type="http://schemas.openxmlformats.org/officeDocument/2006/relationships/slideLayout" Target="../slideLayouts/slideLayout491.xml"/><Relationship Id="rId15" Type="http://schemas.openxmlformats.org/officeDocument/2006/relationships/slideLayout" Target="../slideLayouts/slideLayout492.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slideLayout" Target="../slideLayouts/slideLayout493.xml"/><Relationship Id="rId5" Type="http://schemas.openxmlformats.org/officeDocument/2006/relationships/slideLayout" Target="../slideLayouts/slideLayout494.xml"/><Relationship Id="rId6" Type="http://schemas.openxmlformats.org/officeDocument/2006/relationships/slideLayout" Target="../slideLayouts/slideLayout495.xml"/><Relationship Id="rId7" Type="http://schemas.openxmlformats.org/officeDocument/2006/relationships/slideLayout" Target="../slideLayouts/slideLayout496.xml"/><Relationship Id="rId8" Type="http://schemas.openxmlformats.org/officeDocument/2006/relationships/slideLayout" Target="../slideLayouts/slideLayout497.xml"/><Relationship Id="rId9" Type="http://schemas.openxmlformats.org/officeDocument/2006/relationships/slideLayout" Target="../slideLayouts/slideLayout498.xml"/><Relationship Id="rId10" Type="http://schemas.openxmlformats.org/officeDocument/2006/relationships/slideLayout" Target="../slideLayouts/slideLayout499.xml"/><Relationship Id="rId11" Type="http://schemas.openxmlformats.org/officeDocument/2006/relationships/slideLayout" Target="../slideLayouts/slideLayout500.xml"/><Relationship Id="rId12" Type="http://schemas.openxmlformats.org/officeDocument/2006/relationships/slideLayout" Target="../slideLayouts/slideLayout501.xml"/><Relationship Id="rId13" Type="http://schemas.openxmlformats.org/officeDocument/2006/relationships/slideLayout" Target="../slideLayouts/slideLayout502.xml"/><Relationship Id="rId14" Type="http://schemas.openxmlformats.org/officeDocument/2006/relationships/slideLayout" Target="../slideLayouts/slideLayout503.xml"/><Relationship Id="rId15" Type="http://schemas.openxmlformats.org/officeDocument/2006/relationships/slideLayout" Target="../slideLayouts/slideLayout504.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505.xml"/><Relationship Id="rId5" Type="http://schemas.openxmlformats.org/officeDocument/2006/relationships/slideLayout" Target="../slideLayouts/slideLayout506.xml"/><Relationship Id="rId6" Type="http://schemas.openxmlformats.org/officeDocument/2006/relationships/slideLayout" Target="../slideLayouts/slideLayout507.xml"/><Relationship Id="rId7" Type="http://schemas.openxmlformats.org/officeDocument/2006/relationships/slideLayout" Target="../slideLayouts/slideLayout508.xml"/><Relationship Id="rId8" Type="http://schemas.openxmlformats.org/officeDocument/2006/relationships/slideLayout" Target="../slideLayouts/slideLayout509.xml"/><Relationship Id="rId9" Type="http://schemas.openxmlformats.org/officeDocument/2006/relationships/slideLayout" Target="../slideLayouts/slideLayout510.xml"/><Relationship Id="rId10" Type="http://schemas.openxmlformats.org/officeDocument/2006/relationships/slideLayout" Target="../slideLayouts/slideLayout511.xml"/><Relationship Id="rId11" Type="http://schemas.openxmlformats.org/officeDocument/2006/relationships/slideLayout" Target="../slideLayouts/slideLayout512.xml"/><Relationship Id="rId12" Type="http://schemas.openxmlformats.org/officeDocument/2006/relationships/slideLayout" Target="../slideLayouts/slideLayout513.xml"/><Relationship Id="rId13" Type="http://schemas.openxmlformats.org/officeDocument/2006/relationships/slideLayout" Target="../slideLayouts/slideLayout514.xml"/><Relationship Id="rId14" Type="http://schemas.openxmlformats.org/officeDocument/2006/relationships/slideLayout" Target="../slideLayouts/slideLayout515.xml"/><Relationship Id="rId15" Type="http://schemas.openxmlformats.org/officeDocument/2006/relationships/slideLayout" Target="../slideLayouts/slideLayout516.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517.xml"/><Relationship Id="rId5" Type="http://schemas.openxmlformats.org/officeDocument/2006/relationships/slideLayout" Target="../slideLayouts/slideLayout518.xml"/><Relationship Id="rId6" Type="http://schemas.openxmlformats.org/officeDocument/2006/relationships/slideLayout" Target="../slideLayouts/slideLayout519.xml"/><Relationship Id="rId7" Type="http://schemas.openxmlformats.org/officeDocument/2006/relationships/slideLayout" Target="../slideLayouts/slideLayout520.xml"/><Relationship Id="rId8" Type="http://schemas.openxmlformats.org/officeDocument/2006/relationships/slideLayout" Target="../slideLayouts/slideLayout521.xml"/><Relationship Id="rId9" Type="http://schemas.openxmlformats.org/officeDocument/2006/relationships/slideLayout" Target="../slideLayouts/slideLayout522.xml"/><Relationship Id="rId10" Type="http://schemas.openxmlformats.org/officeDocument/2006/relationships/slideLayout" Target="../slideLayouts/slideLayout523.xml"/><Relationship Id="rId11" Type="http://schemas.openxmlformats.org/officeDocument/2006/relationships/slideLayout" Target="../slideLayouts/slideLayout524.xml"/><Relationship Id="rId12" Type="http://schemas.openxmlformats.org/officeDocument/2006/relationships/slideLayout" Target="../slideLayouts/slideLayout525.xml"/><Relationship Id="rId13" Type="http://schemas.openxmlformats.org/officeDocument/2006/relationships/slideLayout" Target="../slideLayouts/slideLayout526.xml"/><Relationship Id="rId14" Type="http://schemas.openxmlformats.org/officeDocument/2006/relationships/slideLayout" Target="../slideLayouts/slideLayout527.xml"/><Relationship Id="rId15" Type="http://schemas.openxmlformats.org/officeDocument/2006/relationships/slideLayout" Target="../slideLayouts/slideLayout528.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slideLayout" Target="../slideLayouts/slideLayout529.xml"/><Relationship Id="rId5" Type="http://schemas.openxmlformats.org/officeDocument/2006/relationships/slideLayout" Target="../slideLayouts/slideLayout530.xml"/><Relationship Id="rId6" Type="http://schemas.openxmlformats.org/officeDocument/2006/relationships/slideLayout" Target="../slideLayouts/slideLayout531.xml"/><Relationship Id="rId7" Type="http://schemas.openxmlformats.org/officeDocument/2006/relationships/slideLayout" Target="../slideLayouts/slideLayout532.xml"/><Relationship Id="rId8" Type="http://schemas.openxmlformats.org/officeDocument/2006/relationships/slideLayout" Target="../slideLayouts/slideLayout533.xml"/><Relationship Id="rId9" Type="http://schemas.openxmlformats.org/officeDocument/2006/relationships/slideLayout" Target="../slideLayouts/slideLayout534.xml"/><Relationship Id="rId10" Type="http://schemas.openxmlformats.org/officeDocument/2006/relationships/slideLayout" Target="../slideLayouts/slideLayout535.xml"/><Relationship Id="rId11" Type="http://schemas.openxmlformats.org/officeDocument/2006/relationships/slideLayout" Target="../slideLayouts/slideLayout536.xml"/><Relationship Id="rId12" Type="http://schemas.openxmlformats.org/officeDocument/2006/relationships/slideLayout" Target="../slideLayouts/slideLayout537.xml"/><Relationship Id="rId13" Type="http://schemas.openxmlformats.org/officeDocument/2006/relationships/slideLayout" Target="../slideLayouts/slideLayout538.xml"/><Relationship Id="rId14" Type="http://schemas.openxmlformats.org/officeDocument/2006/relationships/slideLayout" Target="../slideLayouts/slideLayout539.xml"/><Relationship Id="rId15" Type="http://schemas.openxmlformats.org/officeDocument/2006/relationships/slideLayout" Target="../slideLayouts/slideLayout540.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541.xml"/><Relationship Id="rId5" Type="http://schemas.openxmlformats.org/officeDocument/2006/relationships/slideLayout" Target="../slideLayouts/slideLayout542.xml"/><Relationship Id="rId6" Type="http://schemas.openxmlformats.org/officeDocument/2006/relationships/slideLayout" Target="../slideLayouts/slideLayout543.xml"/><Relationship Id="rId7" Type="http://schemas.openxmlformats.org/officeDocument/2006/relationships/slideLayout" Target="../slideLayouts/slideLayout544.xml"/><Relationship Id="rId8" Type="http://schemas.openxmlformats.org/officeDocument/2006/relationships/slideLayout" Target="../slideLayouts/slideLayout545.xml"/><Relationship Id="rId9" Type="http://schemas.openxmlformats.org/officeDocument/2006/relationships/slideLayout" Target="../slideLayouts/slideLayout546.xml"/><Relationship Id="rId10" Type="http://schemas.openxmlformats.org/officeDocument/2006/relationships/slideLayout" Target="../slideLayouts/slideLayout547.xml"/><Relationship Id="rId11" Type="http://schemas.openxmlformats.org/officeDocument/2006/relationships/slideLayout" Target="../slideLayouts/slideLayout548.xml"/><Relationship Id="rId12" Type="http://schemas.openxmlformats.org/officeDocument/2006/relationships/slideLayout" Target="../slideLayouts/slideLayout549.xml"/><Relationship Id="rId13" Type="http://schemas.openxmlformats.org/officeDocument/2006/relationships/slideLayout" Target="../slideLayouts/slideLayout550.xml"/><Relationship Id="rId14" Type="http://schemas.openxmlformats.org/officeDocument/2006/relationships/slideLayout" Target="../slideLayouts/slideLayout551.xml"/><Relationship Id="rId15" Type="http://schemas.openxmlformats.org/officeDocument/2006/relationships/slideLayout" Target="../slideLayouts/slideLayout552.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slideLayout" Target="../slideLayouts/slideLayout553.xml"/><Relationship Id="rId5" Type="http://schemas.openxmlformats.org/officeDocument/2006/relationships/slideLayout" Target="../slideLayouts/slideLayout554.xml"/><Relationship Id="rId6" Type="http://schemas.openxmlformats.org/officeDocument/2006/relationships/slideLayout" Target="../slideLayouts/slideLayout555.xml"/><Relationship Id="rId7" Type="http://schemas.openxmlformats.org/officeDocument/2006/relationships/slideLayout" Target="../slideLayouts/slideLayout556.xml"/><Relationship Id="rId8" Type="http://schemas.openxmlformats.org/officeDocument/2006/relationships/slideLayout" Target="../slideLayouts/slideLayout557.xml"/><Relationship Id="rId9" Type="http://schemas.openxmlformats.org/officeDocument/2006/relationships/slideLayout" Target="../slideLayouts/slideLayout558.xml"/><Relationship Id="rId10" Type="http://schemas.openxmlformats.org/officeDocument/2006/relationships/slideLayout" Target="../slideLayouts/slideLayout559.xml"/><Relationship Id="rId11" Type="http://schemas.openxmlformats.org/officeDocument/2006/relationships/slideLayout" Target="../slideLayouts/slideLayout560.xml"/><Relationship Id="rId12" Type="http://schemas.openxmlformats.org/officeDocument/2006/relationships/slideLayout" Target="../slideLayouts/slideLayout561.xml"/><Relationship Id="rId13" Type="http://schemas.openxmlformats.org/officeDocument/2006/relationships/slideLayout" Target="../slideLayouts/slideLayout562.xml"/><Relationship Id="rId14" Type="http://schemas.openxmlformats.org/officeDocument/2006/relationships/slideLayout" Target="../slideLayouts/slideLayout563.xml"/><Relationship Id="rId15" Type="http://schemas.openxmlformats.org/officeDocument/2006/relationships/slideLayout" Target="../slideLayouts/slideLayout564.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slideLayout" Target="../slideLayouts/slideLayout565.xml"/><Relationship Id="rId5" Type="http://schemas.openxmlformats.org/officeDocument/2006/relationships/slideLayout" Target="../slideLayouts/slideLayout566.xml"/><Relationship Id="rId6" Type="http://schemas.openxmlformats.org/officeDocument/2006/relationships/slideLayout" Target="../slideLayouts/slideLayout567.xml"/><Relationship Id="rId7" Type="http://schemas.openxmlformats.org/officeDocument/2006/relationships/slideLayout" Target="../slideLayouts/slideLayout568.xml"/><Relationship Id="rId8" Type="http://schemas.openxmlformats.org/officeDocument/2006/relationships/slideLayout" Target="../slideLayouts/slideLayout569.xml"/><Relationship Id="rId9" Type="http://schemas.openxmlformats.org/officeDocument/2006/relationships/slideLayout" Target="../slideLayouts/slideLayout570.xml"/><Relationship Id="rId10" Type="http://schemas.openxmlformats.org/officeDocument/2006/relationships/slideLayout" Target="../slideLayouts/slideLayout571.xml"/><Relationship Id="rId11" Type="http://schemas.openxmlformats.org/officeDocument/2006/relationships/slideLayout" Target="../slideLayouts/slideLayout572.xml"/><Relationship Id="rId12" Type="http://schemas.openxmlformats.org/officeDocument/2006/relationships/slideLayout" Target="../slideLayouts/slideLayout573.xml"/><Relationship Id="rId13" Type="http://schemas.openxmlformats.org/officeDocument/2006/relationships/slideLayout" Target="../slideLayouts/slideLayout574.xml"/><Relationship Id="rId14" Type="http://schemas.openxmlformats.org/officeDocument/2006/relationships/slideLayout" Target="../slideLayouts/slideLayout575.xml"/><Relationship Id="rId15" Type="http://schemas.openxmlformats.org/officeDocument/2006/relationships/slideLayout" Target="../slideLayouts/slideLayout576.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slideLayout" Target="../slideLayouts/slideLayout577.xml"/><Relationship Id="rId5" Type="http://schemas.openxmlformats.org/officeDocument/2006/relationships/slideLayout" Target="../slideLayouts/slideLayout578.xml"/><Relationship Id="rId6" Type="http://schemas.openxmlformats.org/officeDocument/2006/relationships/slideLayout" Target="../slideLayouts/slideLayout579.xml"/><Relationship Id="rId7" Type="http://schemas.openxmlformats.org/officeDocument/2006/relationships/slideLayout" Target="../slideLayouts/slideLayout580.xml"/><Relationship Id="rId8" Type="http://schemas.openxmlformats.org/officeDocument/2006/relationships/slideLayout" Target="../slideLayouts/slideLayout581.xml"/><Relationship Id="rId9" Type="http://schemas.openxmlformats.org/officeDocument/2006/relationships/slideLayout" Target="../slideLayouts/slideLayout582.xml"/><Relationship Id="rId10" Type="http://schemas.openxmlformats.org/officeDocument/2006/relationships/slideLayout" Target="../slideLayouts/slideLayout583.xml"/><Relationship Id="rId11" Type="http://schemas.openxmlformats.org/officeDocument/2006/relationships/slideLayout" Target="../slideLayouts/slideLayout584.xml"/><Relationship Id="rId12" Type="http://schemas.openxmlformats.org/officeDocument/2006/relationships/slideLayout" Target="../slideLayouts/slideLayout585.xml"/><Relationship Id="rId13" Type="http://schemas.openxmlformats.org/officeDocument/2006/relationships/slideLayout" Target="../slideLayouts/slideLayout586.xml"/><Relationship Id="rId14" Type="http://schemas.openxmlformats.org/officeDocument/2006/relationships/slideLayout" Target="../slideLayouts/slideLayout587.xml"/><Relationship Id="rId15" Type="http://schemas.openxmlformats.org/officeDocument/2006/relationships/slideLayout" Target="../slideLayouts/slideLayout58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slideLayout" Target="../slideLayouts/slideLayout589.xml"/><Relationship Id="rId5" Type="http://schemas.openxmlformats.org/officeDocument/2006/relationships/slideLayout" Target="../slideLayouts/slideLayout590.xml"/><Relationship Id="rId6" Type="http://schemas.openxmlformats.org/officeDocument/2006/relationships/slideLayout" Target="../slideLayouts/slideLayout591.xml"/><Relationship Id="rId7" Type="http://schemas.openxmlformats.org/officeDocument/2006/relationships/slideLayout" Target="../slideLayouts/slideLayout592.xml"/><Relationship Id="rId8" Type="http://schemas.openxmlformats.org/officeDocument/2006/relationships/slideLayout" Target="../slideLayouts/slideLayout593.xml"/><Relationship Id="rId9" Type="http://schemas.openxmlformats.org/officeDocument/2006/relationships/slideLayout" Target="../slideLayouts/slideLayout594.xml"/><Relationship Id="rId10" Type="http://schemas.openxmlformats.org/officeDocument/2006/relationships/slideLayout" Target="../slideLayouts/slideLayout595.xml"/><Relationship Id="rId11" Type="http://schemas.openxmlformats.org/officeDocument/2006/relationships/slideLayout" Target="../slideLayouts/slideLayout596.xml"/><Relationship Id="rId12" Type="http://schemas.openxmlformats.org/officeDocument/2006/relationships/slideLayout" Target="../slideLayouts/slideLayout597.xml"/><Relationship Id="rId13" Type="http://schemas.openxmlformats.org/officeDocument/2006/relationships/slideLayout" Target="../slideLayouts/slideLayout598.xml"/><Relationship Id="rId14" Type="http://schemas.openxmlformats.org/officeDocument/2006/relationships/slideLayout" Target="../slideLayouts/slideLayout599.xml"/><Relationship Id="rId15" Type="http://schemas.openxmlformats.org/officeDocument/2006/relationships/slideLayout" Target="../slideLayouts/slideLayout60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slideLayout" Target="../slideLayouts/slideLayout601.xml"/><Relationship Id="rId5" Type="http://schemas.openxmlformats.org/officeDocument/2006/relationships/slideLayout" Target="../slideLayouts/slideLayout602.xml"/><Relationship Id="rId6" Type="http://schemas.openxmlformats.org/officeDocument/2006/relationships/slideLayout" Target="../slideLayouts/slideLayout603.xml"/><Relationship Id="rId7" Type="http://schemas.openxmlformats.org/officeDocument/2006/relationships/slideLayout" Target="../slideLayouts/slideLayout604.xml"/><Relationship Id="rId8" Type="http://schemas.openxmlformats.org/officeDocument/2006/relationships/slideLayout" Target="../slideLayouts/slideLayout605.xml"/><Relationship Id="rId9" Type="http://schemas.openxmlformats.org/officeDocument/2006/relationships/slideLayout" Target="../slideLayouts/slideLayout606.xml"/><Relationship Id="rId10" Type="http://schemas.openxmlformats.org/officeDocument/2006/relationships/slideLayout" Target="../slideLayouts/slideLayout607.xml"/><Relationship Id="rId11" Type="http://schemas.openxmlformats.org/officeDocument/2006/relationships/slideLayout" Target="../slideLayouts/slideLayout608.xml"/><Relationship Id="rId12" Type="http://schemas.openxmlformats.org/officeDocument/2006/relationships/slideLayout" Target="../slideLayouts/slideLayout609.xml"/><Relationship Id="rId13" Type="http://schemas.openxmlformats.org/officeDocument/2006/relationships/slideLayout" Target="../slideLayouts/slideLayout610.xml"/><Relationship Id="rId14" Type="http://schemas.openxmlformats.org/officeDocument/2006/relationships/slideLayout" Target="../slideLayouts/slideLayout611.xml"/><Relationship Id="rId15" Type="http://schemas.openxmlformats.org/officeDocument/2006/relationships/slideLayout" Target="../slideLayouts/slideLayout612.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613.xml"/><Relationship Id="rId5" Type="http://schemas.openxmlformats.org/officeDocument/2006/relationships/slideLayout" Target="../slideLayouts/slideLayout614.xml"/><Relationship Id="rId6" Type="http://schemas.openxmlformats.org/officeDocument/2006/relationships/slideLayout" Target="../slideLayouts/slideLayout615.xml"/><Relationship Id="rId7" Type="http://schemas.openxmlformats.org/officeDocument/2006/relationships/slideLayout" Target="../slideLayouts/slideLayout616.xml"/><Relationship Id="rId8" Type="http://schemas.openxmlformats.org/officeDocument/2006/relationships/slideLayout" Target="../slideLayouts/slideLayout617.xml"/><Relationship Id="rId9" Type="http://schemas.openxmlformats.org/officeDocument/2006/relationships/slideLayout" Target="../slideLayouts/slideLayout618.xml"/><Relationship Id="rId10" Type="http://schemas.openxmlformats.org/officeDocument/2006/relationships/slideLayout" Target="../slideLayouts/slideLayout619.xml"/><Relationship Id="rId11" Type="http://schemas.openxmlformats.org/officeDocument/2006/relationships/slideLayout" Target="../slideLayouts/slideLayout620.xml"/><Relationship Id="rId12" Type="http://schemas.openxmlformats.org/officeDocument/2006/relationships/slideLayout" Target="../slideLayouts/slideLayout621.xml"/><Relationship Id="rId13" Type="http://schemas.openxmlformats.org/officeDocument/2006/relationships/slideLayout" Target="../slideLayouts/slideLayout622.xml"/><Relationship Id="rId14" Type="http://schemas.openxmlformats.org/officeDocument/2006/relationships/slideLayout" Target="../slideLayouts/slideLayout623.xml"/><Relationship Id="rId15" Type="http://schemas.openxmlformats.org/officeDocument/2006/relationships/slideLayout" Target="../slideLayouts/slideLayout624.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slideLayout" Target="../slideLayouts/slideLayout625.xml"/><Relationship Id="rId5" Type="http://schemas.openxmlformats.org/officeDocument/2006/relationships/slideLayout" Target="../slideLayouts/slideLayout626.xml"/><Relationship Id="rId6" Type="http://schemas.openxmlformats.org/officeDocument/2006/relationships/slideLayout" Target="../slideLayouts/slideLayout627.xml"/><Relationship Id="rId7" Type="http://schemas.openxmlformats.org/officeDocument/2006/relationships/slideLayout" Target="../slideLayouts/slideLayout628.xml"/><Relationship Id="rId8" Type="http://schemas.openxmlformats.org/officeDocument/2006/relationships/slideLayout" Target="../slideLayouts/slideLayout629.xml"/><Relationship Id="rId9" Type="http://schemas.openxmlformats.org/officeDocument/2006/relationships/slideLayout" Target="../slideLayouts/slideLayout630.xml"/><Relationship Id="rId10" Type="http://schemas.openxmlformats.org/officeDocument/2006/relationships/slideLayout" Target="../slideLayouts/slideLayout631.xml"/><Relationship Id="rId11" Type="http://schemas.openxmlformats.org/officeDocument/2006/relationships/slideLayout" Target="../slideLayouts/slideLayout632.xml"/><Relationship Id="rId12" Type="http://schemas.openxmlformats.org/officeDocument/2006/relationships/slideLayout" Target="../slideLayouts/slideLayout633.xml"/><Relationship Id="rId13" Type="http://schemas.openxmlformats.org/officeDocument/2006/relationships/slideLayout" Target="../slideLayouts/slideLayout634.xml"/><Relationship Id="rId14" Type="http://schemas.openxmlformats.org/officeDocument/2006/relationships/slideLayout" Target="../slideLayouts/slideLayout635.xml"/><Relationship Id="rId15" Type="http://schemas.openxmlformats.org/officeDocument/2006/relationships/slideLayout" Target="../slideLayouts/slideLayout636.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slideLayout" Target="../slideLayouts/slideLayout637.xml"/><Relationship Id="rId5" Type="http://schemas.openxmlformats.org/officeDocument/2006/relationships/slideLayout" Target="../slideLayouts/slideLayout638.xml"/><Relationship Id="rId6" Type="http://schemas.openxmlformats.org/officeDocument/2006/relationships/slideLayout" Target="../slideLayouts/slideLayout639.xml"/><Relationship Id="rId7" Type="http://schemas.openxmlformats.org/officeDocument/2006/relationships/slideLayout" Target="../slideLayouts/slideLayout640.xml"/><Relationship Id="rId8" Type="http://schemas.openxmlformats.org/officeDocument/2006/relationships/slideLayout" Target="../slideLayouts/slideLayout641.xml"/><Relationship Id="rId9" Type="http://schemas.openxmlformats.org/officeDocument/2006/relationships/slideLayout" Target="../slideLayouts/slideLayout642.xml"/><Relationship Id="rId10" Type="http://schemas.openxmlformats.org/officeDocument/2006/relationships/slideLayout" Target="../slideLayouts/slideLayout643.xml"/><Relationship Id="rId11" Type="http://schemas.openxmlformats.org/officeDocument/2006/relationships/slideLayout" Target="../slideLayouts/slideLayout644.xml"/><Relationship Id="rId12" Type="http://schemas.openxmlformats.org/officeDocument/2006/relationships/slideLayout" Target="../slideLayouts/slideLayout645.xml"/><Relationship Id="rId13" Type="http://schemas.openxmlformats.org/officeDocument/2006/relationships/slideLayout" Target="../slideLayouts/slideLayout646.xml"/><Relationship Id="rId14" Type="http://schemas.openxmlformats.org/officeDocument/2006/relationships/slideLayout" Target="../slideLayouts/slideLayout647.xml"/><Relationship Id="rId15" Type="http://schemas.openxmlformats.org/officeDocument/2006/relationships/slideLayout" Target="../slideLayouts/slideLayout648.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slideLayout" Target="../slideLayouts/slideLayout649.xml"/><Relationship Id="rId5" Type="http://schemas.openxmlformats.org/officeDocument/2006/relationships/slideLayout" Target="../slideLayouts/slideLayout650.xml"/><Relationship Id="rId6" Type="http://schemas.openxmlformats.org/officeDocument/2006/relationships/slideLayout" Target="../slideLayouts/slideLayout651.xml"/><Relationship Id="rId7" Type="http://schemas.openxmlformats.org/officeDocument/2006/relationships/slideLayout" Target="../slideLayouts/slideLayout652.xml"/><Relationship Id="rId8" Type="http://schemas.openxmlformats.org/officeDocument/2006/relationships/slideLayout" Target="../slideLayouts/slideLayout653.xml"/><Relationship Id="rId9" Type="http://schemas.openxmlformats.org/officeDocument/2006/relationships/slideLayout" Target="../slideLayouts/slideLayout654.xml"/><Relationship Id="rId10" Type="http://schemas.openxmlformats.org/officeDocument/2006/relationships/slideLayout" Target="../slideLayouts/slideLayout655.xml"/><Relationship Id="rId11" Type="http://schemas.openxmlformats.org/officeDocument/2006/relationships/slideLayout" Target="../slideLayouts/slideLayout656.xml"/><Relationship Id="rId12" Type="http://schemas.openxmlformats.org/officeDocument/2006/relationships/slideLayout" Target="../slideLayouts/slideLayout657.xml"/><Relationship Id="rId13" Type="http://schemas.openxmlformats.org/officeDocument/2006/relationships/slideLayout" Target="../slideLayouts/slideLayout658.xml"/><Relationship Id="rId14" Type="http://schemas.openxmlformats.org/officeDocument/2006/relationships/slideLayout" Target="../slideLayouts/slideLayout659.xml"/><Relationship Id="rId15" Type="http://schemas.openxmlformats.org/officeDocument/2006/relationships/slideLayout" Target="../slideLayouts/slideLayout660.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slideLayout" Target="../slideLayouts/slideLayout661.xml"/><Relationship Id="rId5" Type="http://schemas.openxmlformats.org/officeDocument/2006/relationships/slideLayout" Target="../slideLayouts/slideLayout662.xml"/><Relationship Id="rId6" Type="http://schemas.openxmlformats.org/officeDocument/2006/relationships/slideLayout" Target="../slideLayouts/slideLayout663.xml"/><Relationship Id="rId7" Type="http://schemas.openxmlformats.org/officeDocument/2006/relationships/slideLayout" Target="../slideLayouts/slideLayout664.xml"/><Relationship Id="rId8" Type="http://schemas.openxmlformats.org/officeDocument/2006/relationships/slideLayout" Target="../slideLayouts/slideLayout665.xml"/><Relationship Id="rId9" Type="http://schemas.openxmlformats.org/officeDocument/2006/relationships/slideLayout" Target="../slideLayouts/slideLayout666.xml"/><Relationship Id="rId10" Type="http://schemas.openxmlformats.org/officeDocument/2006/relationships/slideLayout" Target="../slideLayouts/slideLayout667.xml"/><Relationship Id="rId11" Type="http://schemas.openxmlformats.org/officeDocument/2006/relationships/slideLayout" Target="../slideLayouts/slideLayout668.xml"/><Relationship Id="rId12" Type="http://schemas.openxmlformats.org/officeDocument/2006/relationships/slideLayout" Target="../slideLayouts/slideLayout669.xml"/><Relationship Id="rId13" Type="http://schemas.openxmlformats.org/officeDocument/2006/relationships/slideLayout" Target="../slideLayouts/slideLayout670.xml"/><Relationship Id="rId14" Type="http://schemas.openxmlformats.org/officeDocument/2006/relationships/slideLayout" Target="../slideLayouts/slideLayout671.xml"/><Relationship Id="rId15" Type="http://schemas.openxmlformats.org/officeDocument/2006/relationships/slideLayout" Target="../slideLayouts/slideLayout672.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slideLayout" Target="../slideLayouts/slideLayout673.xml"/><Relationship Id="rId5" Type="http://schemas.openxmlformats.org/officeDocument/2006/relationships/slideLayout" Target="../slideLayouts/slideLayout674.xml"/><Relationship Id="rId6" Type="http://schemas.openxmlformats.org/officeDocument/2006/relationships/slideLayout" Target="../slideLayouts/slideLayout675.xml"/><Relationship Id="rId7" Type="http://schemas.openxmlformats.org/officeDocument/2006/relationships/slideLayout" Target="../slideLayouts/slideLayout676.xml"/><Relationship Id="rId8" Type="http://schemas.openxmlformats.org/officeDocument/2006/relationships/slideLayout" Target="../slideLayouts/slideLayout677.xml"/><Relationship Id="rId9" Type="http://schemas.openxmlformats.org/officeDocument/2006/relationships/slideLayout" Target="../slideLayouts/slideLayout678.xml"/><Relationship Id="rId10" Type="http://schemas.openxmlformats.org/officeDocument/2006/relationships/slideLayout" Target="../slideLayouts/slideLayout679.xml"/><Relationship Id="rId11" Type="http://schemas.openxmlformats.org/officeDocument/2006/relationships/slideLayout" Target="../slideLayouts/slideLayout680.xml"/><Relationship Id="rId12" Type="http://schemas.openxmlformats.org/officeDocument/2006/relationships/slideLayout" Target="../slideLayouts/slideLayout681.xml"/><Relationship Id="rId13" Type="http://schemas.openxmlformats.org/officeDocument/2006/relationships/slideLayout" Target="../slideLayouts/slideLayout682.xml"/><Relationship Id="rId14" Type="http://schemas.openxmlformats.org/officeDocument/2006/relationships/slideLayout" Target="../slideLayouts/slideLayout683.xml"/><Relationship Id="rId15" Type="http://schemas.openxmlformats.org/officeDocument/2006/relationships/slideLayout" Target="../slideLayouts/slideLayout684.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slideLayout" Target="../slideLayouts/slideLayout685.xml"/><Relationship Id="rId5" Type="http://schemas.openxmlformats.org/officeDocument/2006/relationships/slideLayout" Target="../slideLayouts/slideLayout686.xml"/><Relationship Id="rId6" Type="http://schemas.openxmlformats.org/officeDocument/2006/relationships/slideLayout" Target="../slideLayouts/slideLayout687.xml"/><Relationship Id="rId7" Type="http://schemas.openxmlformats.org/officeDocument/2006/relationships/slideLayout" Target="../slideLayouts/slideLayout688.xml"/><Relationship Id="rId8" Type="http://schemas.openxmlformats.org/officeDocument/2006/relationships/slideLayout" Target="../slideLayouts/slideLayout689.xml"/><Relationship Id="rId9" Type="http://schemas.openxmlformats.org/officeDocument/2006/relationships/slideLayout" Target="../slideLayouts/slideLayout690.xml"/><Relationship Id="rId10" Type="http://schemas.openxmlformats.org/officeDocument/2006/relationships/slideLayout" Target="../slideLayouts/slideLayout691.xml"/><Relationship Id="rId11" Type="http://schemas.openxmlformats.org/officeDocument/2006/relationships/slideLayout" Target="../slideLayouts/slideLayout692.xml"/><Relationship Id="rId12" Type="http://schemas.openxmlformats.org/officeDocument/2006/relationships/slideLayout" Target="../slideLayouts/slideLayout693.xml"/><Relationship Id="rId13" Type="http://schemas.openxmlformats.org/officeDocument/2006/relationships/slideLayout" Target="../slideLayouts/slideLayout694.xml"/><Relationship Id="rId14" Type="http://schemas.openxmlformats.org/officeDocument/2006/relationships/slideLayout" Target="../slideLayouts/slideLayout695.xml"/><Relationship Id="rId15" Type="http://schemas.openxmlformats.org/officeDocument/2006/relationships/slideLayout" Target="../slideLayouts/slideLayout696.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slideLayout" Target="../slideLayouts/slideLayout697.xml"/><Relationship Id="rId5" Type="http://schemas.openxmlformats.org/officeDocument/2006/relationships/slideLayout" Target="../slideLayouts/slideLayout698.xml"/><Relationship Id="rId6" Type="http://schemas.openxmlformats.org/officeDocument/2006/relationships/slideLayout" Target="../slideLayouts/slideLayout699.xml"/><Relationship Id="rId7" Type="http://schemas.openxmlformats.org/officeDocument/2006/relationships/slideLayout" Target="../slideLayouts/slideLayout700.xml"/><Relationship Id="rId8" Type="http://schemas.openxmlformats.org/officeDocument/2006/relationships/slideLayout" Target="../slideLayouts/slideLayout701.xml"/><Relationship Id="rId9" Type="http://schemas.openxmlformats.org/officeDocument/2006/relationships/slideLayout" Target="../slideLayouts/slideLayout702.xml"/><Relationship Id="rId10" Type="http://schemas.openxmlformats.org/officeDocument/2006/relationships/slideLayout" Target="../slideLayouts/slideLayout703.xml"/><Relationship Id="rId11" Type="http://schemas.openxmlformats.org/officeDocument/2006/relationships/slideLayout" Target="../slideLayouts/slideLayout704.xml"/><Relationship Id="rId12" Type="http://schemas.openxmlformats.org/officeDocument/2006/relationships/slideLayout" Target="../slideLayouts/slideLayout705.xml"/><Relationship Id="rId13" Type="http://schemas.openxmlformats.org/officeDocument/2006/relationships/slideLayout" Target="../slideLayouts/slideLayout706.xml"/><Relationship Id="rId14" Type="http://schemas.openxmlformats.org/officeDocument/2006/relationships/slideLayout" Target="../slideLayouts/slideLayout707.xml"/><Relationship Id="rId15" Type="http://schemas.openxmlformats.org/officeDocument/2006/relationships/slideLayout" Target="../slideLayouts/slideLayout708.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slideLayout" Target="../slideLayouts/slideLayout709.xml"/><Relationship Id="rId5" Type="http://schemas.openxmlformats.org/officeDocument/2006/relationships/slideLayout" Target="../slideLayouts/slideLayout710.xml"/><Relationship Id="rId6" Type="http://schemas.openxmlformats.org/officeDocument/2006/relationships/slideLayout" Target="../slideLayouts/slideLayout711.xml"/><Relationship Id="rId7" Type="http://schemas.openxmlformats.org/officeDocument/2006/relationships/slideLayout" Target="../slideLayouts/slideLayout712.xml"/><Relationship Id="rId8" Type="http://schemas.openxmlformats.org/officeDocument/2006/relationships/slideLayout" Target="../slideLayouts/slideLayout713.xml"/><Relationship Id="rId9" Type="http://schemas.openxmlformats.org/officeDocument/2006/relationships/slideLayout" Target="../slideLayouts/slideLayout714.xml"/><Relationship Id="rId10" Type="http://schemas.openxmlformats.org/officeDocument/2006/relationships/slideLayout" Target="../slideLayouts/slideLayout715.xml"/><Relationship Id="rId11" Type="http://schemas.openxmlformats.org/officeDocument/2006/relationships/slideLayout" Target="../slideLayouts/slideLayout716.xml"/><Relationship Id="rId12" Type="http://schemas.openxmlformats.org/officeDocument/2006/relationships/slideLayout" Target="../slideLayouts/slideLayout717.xml"/><Relationship Id="rId13" Type="http://schemas.openxmlformats.org/officeDocument/2006/relationships/slideLayout" Target="../slideLayouts/slideLayout718.xml"/><Relationship Id="rId14" Type="http://schemas.openxmlformats.org/officeDocument/2006/relationships/slideLayout" Target="../slideLayouts/slideLayout719.xml"/><Relationship Id="rId15" Type="http://schemas.openxmlformats.org/officeDocument/2006/relationships/slideLayout" Target="../slideLayouts/slideLayout72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721.xml"/><Relationship Id="rId5" Type="http://schemas.openxmlformats.org/officeDocument/2006/relationships/slideLayout" Target="../slideLayouts/slideLayout722.xml"/><Relationship Id="rId6" Type="http://schemas.openxmlformats.org/officeDocument/2006/relationships/slideLayout" Target="../slideLayouts/slideLayout723.xml"/><Relationship Id="rId7" Type="http://schemas.openxmlformats.org/officeDocument/2006/relationships/slideLayout" Target="../slideLayouts/slideLayout724.xml"/><Relationship Id="rId8" Type="http://schemas.openxmlformats.org/officeDocument/2006/relationships/slideLayout" Target="../slideLayouts/slideLayout725.xml"/><Relationship Id="rId9" Type="http://schemas.openxmlformats.org/officeDocument/2006/relationships/slideLayout" Target="../slideLayouts/slideLayout726.xml"/><Relationship Id="rId10" Type="http://schemas.openxmlformats.org/officeDocument/2006/relationships/slideLayout" Target="../slideLayouts/slideLayout727.xml"/><Relationship Id="rId11" Type="http://schemas.openxmlformats.org/officeDocument/2006/relationships/slideLayout" Target="../slideLayouts/slideLayout728.xml"/><Relationship Id="rId12" Type="http://schemas.openxmlformats.org/officeDocument/2006/relationships/slideLayout" Target="../slideLayouts/slideLayout729.xml"/><Relationship Id="rId13" Type="http://schemas.openxmlformats.org/officeDocument/2006/relationships/slideLayout" Target="../slideLayouts/slideLayout730.xml"/><Relationship Id="rId14" Type="http://schemas.openxmlformats.org/officeDocument/2006/relationships/slideLayout" Target="../slideLayouts/slideLayout731.xml"/><Relationship Id="rId15" Type="http://schemas.openxmlformats.org/officeDocument/2006/relationships/slideLayout" Target="../slideLayouts/slideLayout732.xml"/>
</Relationships>
</file>

<file path=ppt/slideMasters/_rels/slideMaster62.xml.rels><?xml version="1.0" encoding="UTF-8"?>
<Relationships xmlns="http://schemas.openxmlformats.org/package/2006/relationships"><Relationship Id="rId1" Type="http://schemas.openxmlformats.org/officeDocument/2006/relationships/theme" Target="../theme/theme62.xml"/><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slideLayout" Target="../slideLayouts/slideLayout733.xml"/><Relationship Id="rId5" Type="http://schemas.openxmlformats.org/officeDocument/2006/relationships/slideLayout" Target="../slideLayouts/slideLayout734.xml"/><Relationship Id="rId6" Type="http://schemas.openxmlformats.org/officeDocument/2006/relationships/slideLayout" Target="../slideLayouts/slideLayout735.xml"/><Relationship Id="rId7" Type="http://schemas.openxmlformats.org/officeDocument/2006/relationships/slideLayout" Target="../slideLayouts/slideLayout736.xml"/><Relationship Id="rId8" Type="http://schemas.openxmlformats.org/officeDocument/2006/relationships/slideLayout" Target="../slideLayouts/slideLayout737.xml"/><Relationship Id="rId9" Type="http://schemas.openxmlformats.org/officeDocument/2006/relationships/slideLayout" Target="../slideLayouts/slideLayout738.xml"/><Relationship Id="rId10" Type="http://schemas.openxmlformats.org/officeDocument/2006/relationships/slideLayout" Target="../slideLayouts/slideLayout739.xml"/><Relationship Id="rId11" Type="http://schemas.openxmlformats.org/officeDocument/2006/relationships/slideLayout" Target="../slideLayouts/slideLayout740.xml"/><Relationship Id="rId12" Type="http://schemas.openxmlformats.org/officeDocument/2006/relationships/slideLayout" Target="../slideLayouts/slideLayout741.xml"/><Relationship Id="rId13" Type="http://schemas.openxmlformats.org/officeDocument/2006/relationships/slideLayout" Target="../slideLayouts/slideLayout742.xml"/><Relationship Id="rId14" Type="http://schemas.openxmlformats.org/officeDocument/2006/relationships/slideLayout" Target="../slideLayouts/slideLayout743.xml"/><Relationship Id="rId15" Type="http://schemas.openxmlformats.org/officeDocument/2006/relationships/slideLayout" Target="../slideLayouts/slideLayout744.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 name="Picture 7" descr=""/>
          <p:cNvPicPr/>
          <p:nvPr/>
        </p:nvPicPr>
        <p:blipFill>
          <a:blip r:embed="rId2"/>
          <a:stretch/>
        </p:blipFill>
        <p:spPr>
          <a:xfrm>
            <a:off x="10986840" y="201960"/>
            <a:ext cx="1131120" cy="1070280"/>
          </a:xfrm>
          <a:prstGeom prst="rect">
            <a:avLst/>
          </a:prstGeom>
          <a:ln>
            <a:noFill/>
          </a:ln>
        </p:spPr>
      </p:pic>
      <p:pic>
        <p:nvPicPr>
          <p:cNvPr id="2" name="Picture 8" descr=""/>
          <p:cNvPicPr/>
          <p:nvPr/>
        </p:nvPicPr>
        <p:blipFill>
          <a:blip r:embed="rId3"/>
          <a:stretch/>
        </p:blipFill>
        <p:spPr>
          <a:xfrm>
            <a:off x="10986840" y="201960"/>
            <a:ext cx="1131120" cy="1070280"/>
          </a:xfrm>
          <a:prstGeom prst="rect">
            <a:avLst/>
          </a:prstGeom>
          <a:ln>
            <a:noFill/>
          </a:ln>
        </p:spPr>
      </p:pic>
      <p:sp>
        <p:nvSpPr>
          <p:cNvPr id="3"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 name="PlaceHolder 3"/>
          <p:cNvSpPr>
            <a:spLocks noGrp="1"/>
          </p:cNvSpPr>
          <p:nvPr>
            <p:ph type="body"/>
          </p:nvPr>
        </p:nvSpPr>
        <p:spPr>
          <a:xfrm>
            <a:off x="609480" y="1604520"/>
            <a:ext cx="5353560" cy="39765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73"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374" name="Picture 7" descr=""/>
          <p:cNvPicPr/>
          <p:nvPr/>
        </p:nvPicPr>
        <p:blipFill>
          <a:blip r:embed="rId2"/>
          <a:stretch/>
        </p:blipFill>
        <p:spPr>
          <a:xfrm>
            <a:off x="10986840" y="201960"/>
            <a:ext cx="1131120" cy="1070280"/>
          </a:xfrm>
          <a:prstGeom prst="rect">
            <a:avLst/>
          </a:prstGeom>
          <a:ln>
            <a:noFill/>
          </a:ln>
        </p:spPr>
      </p:pic>
      <p:pic>
        <p:nvPicPr>
          <p:cNvPr id="375" name="Picture 8" descr=""/>
          <p:cNvPicPr/>
          <p:nvPr/>
        </p:nvPicPr>
        <p:blipFill>
          <a:blip r:embed="rId3"/>
          <a:stretch/>
        </p:blipFill>
        <p:spPr>
          <a:xfrm>
            <a:off x="10986840" y="201960"/>
            <a:ext cx="1131120" cy="1070280"/>
          </a:xfrm>
          <a:prstGeom prst="rect">
            <a:avLst/>
          </a:prstGeom>
          <a:ln>
            <a:noFill/>
          </a:ln>
        </p:spPr>
      </p:pic>
      <p:sp>
        <p:nvSpPr>
          <p:cNvPr id="376"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77"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78"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79" name="PlaceHolder 5"/>
          <p:cNvSpPr>
            <a:spLocks noGrp="1"/>
          </p:cNvSpPr>
          <p:nvPr>
            <p:ph type="body"/>
          </p:nvPr>
        </p:nvSpPr>
        <p:spPr>
          <a:xfrm>
            <a:off x="609480" y="368208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6"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417" name="Picture 7" descr=""/>
          <p:cNvPicPr/>
          <p:nvPr/>
        </p:nvPicPr>
        <p:blipFill>
          <a:blip r:embed="rId2"/>
          <a:stretch/>
        </p:blipFill>
        <p:spPr>
          <a:xfrm>
            <a:off x="10986840" y="201960"/>
            <a:ext cx="1131120" cy="1070280"/>
          </a:xfrm>
          <a:prstGeom prst="rect">
            <a:avLst/>
          </a:prstGeom>
          <a:ln>
            <a:noFill/>
          </a:ln>
        </p:spPr>
      </p:pic>
      <p:pic>
        <p:nvPicPr>
          <p:cNvPr id="418" name="Picture 8" descr=""/>
          <p:cNvPicPr/>
          <p:nvPr/>
        </p:nvPicPr>
        <p:blipFill>
          <a:blip r:embed="rId3"/>
          <a:stretch/>
        </p:blipFill>
        <p:spPr>
          <a:xfrm>
            <a:off x="10986840" y="201960"/>
            <a:ext cx="1131120" cy="1070280"/>
          </a:xfrm>
          <a:prstGeom prst="rect">
            <a:avLst/>
          </a:prstGeom>
          <a:ln>
            <a:noFill/>
          </a:ln>
        </p:spPr>
      </p:pic>
      <p:sp>
        <p:nvSpPr>
          <p:cNvPr id="419"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20"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21"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58"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459" name="Picture 7" descr=""/>
          <p:cNvPicPr/>
          <p:nvPr/>
        </p:nvPicPr>
        <p:blipFill>
          <a:blip r:embed="rId2"/>
          <a:stretch/>
        </p:blipFill>
        <p:spPr>
          <a:xfrm>
            <a:off x="10986840" y="201960"/>
            <a:ext cx="1131120" cy="1070280"/>
          </a:xfrm>
          <a:prstGeom prst="rect">
            <a:avLst/>
          </a:prstGeom>
          <a:ln>
            <a:noFill/>
          </a:ln>
        </p:spPr>
      </p:pic>
      <p:pic>
        <p:nvPicPr>
          <p:cNvPr id="460" name="Picture 8" descr=""/>
          <p:cNvPicPr/>
          <p:nvPr/>
        </p:nvPicPr>
        <p:blipFill>
          <a:blip r:embed="rId3"/>
          <a:stretch/>
        </p:blipFill>
        <p:spPr>
          <a:xfrm>
            <a:off x="10986840" y="201960"/>
            <a:ext cx="1131120" cy="1070280"/>
          </a:xfrm>
          <a:prstGeom prst="rect">
            <a:avLst/>
          </a:prstGeom>
          <a:ln>
            <a:noFill/>
          </a:ln>
        </p:spPr>
      </p:pic>
      <p:sp>
        <p:nvSpPr>
          <p:cNvPr id="461"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62"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63"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00"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501" name="Picture 7" descr=""/>
          <p:cNvPicPr/>
          <p:nvPr/>
        </p:nvPicPr>
        <p:blipFill>
          <a:blip r:embed="rId2"/>
          <a:stretch/>
        </p:blipFill>
        <p:spPr>
          <a:xfrm>
            <a:off x="10986840" y="201960"/>
            <a:ext cx="1131120" cy="1070280"/>
          </a:xfrm>
          <a:prstGeom prst="rect">
            <a:avLst/>
          </a:prstGeom>
          <a:ln>
            <a:noFill/>
          </a:ln>
        </p:spPr>
      </p:pic>
      <p:pic>
        <p:nvPicPr>
          <p:cNvPr id="502" name="Picture 8" descr=""/>
          <p:cNvPicPr/>
          <p:nvPr/>
        </p:nvPicPr>
        <p:blipFill>
          <a:blip r:embed="rId3"/>
          <a:stretch/>
        </p:blipFill>
        <p:spPr>
          <a:xfrm>
            <a:off x="10986840" y="201960"/>
            <a:ext cx="1131120" cy="1070280"/>
          </a:xfrm>
          <a:prstGeom prst="rect">
            <a:avLst/>
          </a:prstGeom>
          <a:ln>
            <a:noFill/>
          </a:ln>
        </p:spPr>
      </p:pic>
      <p:sp>
        <p:nvSpPr>
          <p:cNvPr id="50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0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41"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542" name="Picture 7" descr=""/>
          <p:cNvPicPr/>
          <p:nvPr/>
        </p:nvPicPr>
        <p:blipFill>
          <a:blip r:embed="rId2"/>
          <a:stretch/>
        </p:blipFill>
        <p:spPr>
          <a:xfrm>
            <a:off x="10986840" y="201960"/>
            <a:ext cx="1131120" cy="1070280"/>
          </a:xfrm>
          <a:prstGeom prst="rect">
            <a:avLst/>
          </a:prstGeom>
          <a:ln>
            <a:noFill/>
          </a:ln>
        </p:spPr>
      </p:pic>
      <p:pic>
        <p:nvPicPr>
          <p:cNvPr id="543" name="Picture 8" descr=""/>
          <p:cNvPicPr/>
          <p:nvPr/>
        </p:nvPicPr>
        <p:blipFill>
          <a:blip r:embed="rId3"/>
          <a:stretch/>
        </p:blipFill>
        <p:spPr>
          <a:xfrm>
            <a:off x="10986840" y="201960"/>
            <a:ext cx="1131120" cy="1070280"/>
          </a:xfrm>
          <a:prstGeom prst="rect">
            <a:avLst/>
          </a:prstGeom>
          <a:ln>
            <a:noFill/>
          </a:ln>
        </p:spPr>
      </p:pic>
      <p:sp>
        <p:nvSpPr>
          <p:cNvPr id="5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82"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583" name="Picture 7" descr=""/>
          <p:cNvPicPr/>
          <p:nvPr/>
        </p:nvPicPr>
        <p:blipFill>
          <a:blip r:embed="rId2"/>
          <a:stretch/>
        </p:blipFill>
        <p:spPr>
          <a:xfrm>
            <a:off x="10986840" y="201960"/>
            <a:ext cx="1131120" cy="1070280"/>
          </a:xfrm>
          <a:prstGeom prst="rect">
            <a:avLst/>
          </a:prstGeom>
          <a:ln>
            <a:noFill/>
          </a:ln>
        </p:spPr>
      </p:pic>
      <p:pic>
        <p:nvPicPr>
          <p:cNvPr id="584" name="Picture 8" descr=""/>
          <p:cNvPicPr/>
          <p:nvPr/>
        </p:nvPicPr>
        <p:blipFill>
          <a:blip r:embed="rId3"/>
          <a:stretch/>
        </p:blipFill>
        <p:spPr>
          <a:xfrm>
            <a:off x="10986840" y="201960"/>
            <a:ext cx="1131120" cy="1070280"/>
          </a:xfrm>
          <a:prstGeom prst="rect">
            <a:avLst/>
          </a:prstGeom>
          <a:ln>
            <a:noFill/>
          </a:ln>
        </p:spPr>
      </p:pic>
      <p:sp>
        <p:nvSpPr>
          <p:cNvPr id="585"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86" name="PlaceHolder 3"/>
          <p:cNvSpPr>
            <a:spLocks noGrp="1"/>
          </p:cNvSpPr>
          <p:nvPr>
            <p:ph type="body"/>
          </p:nvPr>
        </p:nvSpPr>
        <p:spPr>
          <a:xfrm>
            <a:off x="609480" y="160452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87" name="PlaceHolder 4"/>
          <p:cNvSpPr>
            <a:spLocks noGrp="1"/>
          </p:cNvSpPr>
          <p:nvPr>
            <p:ph type="body"/>
          </p:nvPr>
        </p:nvSpPr>
        <p:spPr>
          <a:xfrm>
            <a:off x="609480" y="368208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24"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625" name="Picture 7" descr=""/>
          <p:cNvPicPr/>
          <p:nvPr/>
        </p:nvPicPr>
        <p:blipFill>
          <a:blip r:embed="rId2"/>
          <a:stretch/>
        </p:blipFill>
        <p:spPr>
          <a:xfrm>
            <a:off x="10986840" y="201960"/>
            <a:ext cx="1131120" cy="1070280"/>
          </a:xfrm>
          <a:prstGeom prst="rect">
            <a:avLst/>
          </a:prstGeom>
          <a:ln>
            <a:noFill/>
          </a:ln>
        </p:spPr>
      </p:pic>
      <p:pic>
        <p:nvPicPr>
          <p:cNvPr id="626" name="Picture 8" descr=""/>
          <p:cNvPicPr/>
          <p:nvPr/>
        </p:nvPicPr>
        <p:blipFill>
          <a:blip r:embed="rId3"/>
          <a:stretch/>
        </p:blipFill>
        <p:spPr>
          <a:xfrm>
            <a:off x="10986840" y="201960"/>
            <a:ext cx="1131120" cy="1070280"/>
          </a:xfrm>
          <a:prstGeom prst="rect">
            <a:avLst/>
          </a:prstGeom>
          <a:ln>
            <a:noFill/>
          </a:ln>
        </p:spPr>
      </p:pic>
      <p:sp>
        <p:nvSpPr>
          <p:cNvPr id="627"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628"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629"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630" name="PlaceHolder 5"/>
          <p:cNvSpPr>
            <a:spLocks noGrp="1"/>
          </p:cNvSpPr>
          <p:nvPr>
            <p:ph type="body"/>
          </p:nvPr>
        </p:nvSpPr>
        <p:spPr>
          <a:xfrm>
            <a:off x="609480" y="368208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631" name="PlaceHolder 6"/>
          <p:cNvSpPr>
            <a:spLocks noGrp="1"/>
          </p:cNvSpPr>
          <p:nvPr>
            <p:ph type="body"/>
          </p:nvPr>
        </p:nvSpPr>
        <p:spPr>
          <a:xfrm>
            <a:off x="3353040" y="368208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68"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669" name="Picture 7" descr=""/>
          <p:cNvPicPr/>
          <p:nvPr/>
        </p:nvPicPr>
        <p:blipFill>
          <a:blip r:embed="rId2"/>
          <a:stretch/>
        </p:blipFill>
        <p:spPr>
          <a:xfrm>
            <a:off x="10986840" y="201960"/>
            <a:ext cx="1131120" cy="1070280"/>
          </a:xfrm>
          <a:prstGeom prst="rect">
            <a:avLst/>
          </a:prstGeom>
          <a:ln>
            <a:noFill/>
          </a:ln>
        </p:spPr>
      </p:pic>
      <p:pic>
        <p:nvPicPr>
          <p:cNvPr id="670" name="Picture 8" descr=""/>
          <p:cNvPicPr/>
          <p:nvPr/>
        </p:nvPicPr>
        <p:blipFill>
          <a:blip r:embed="rId3"/>
          <a:stretch/>
        </p:blipFill>
        <p:spPr>
          <a:xfrm>
            <a:off x="10986840" y="201960"/>
            <a:ext cx="1131120" cy="1070280"/>
          </a:xfrm>
          <a:prstGeom prst="rect">
            <a:avLst/>
          </a:prstGeom>
          <a:ln>
            <a:noFill/>
          </a:ln>
        </p:spPr>
      </p:pic>
      <p:sp>
        <p:nvSpPr>
          <p:cNvPr id="671"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672"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673"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10"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711" name="Picture 7" descr=""/>
          <p:cNvPicPr/>
          <p:nvPr/>
        </p:nvPicPr>
        <p:blipFill>
          <a:blip r:embed="rId2"/>
          <a:stretch/>
        </p:blipFill>
        <p:spPr>
          <a:xfrm>
            <a:off x="10986840" y="201960"/>
            <a:ext cx="1131120" cy="1070280"/>
          </a:xfrm>
          <a:prstGeom prst="rect">
            <a:avLst/>
          </a:prstGeom>
          <a:ln>
            <a:noFill/>
          </a:ln>
        </p:spPr>
      </p:pic>
      <p:pic>
        <p:nvPicPr>
          <p:cNvPr id="712" name="Picture 8" descr=""/>
          <p:cNvPicPr/>
          <p:nvPr/>
        </p:nvPicPr>
        <p:blipFill>
          <a:blip r:embed="rId3"/>
          <a:stretch/>
        </p:blipFill>
        <p:spPr>
          <a:xfrm>
            <a:off x="10986840" y="201960"/>
            <a:ext cx="1131120" cy="1070280"/>
          </a:xfrm>
          <a:prstGeom prst="rect">
            <a:avLst/>
          </a:prstGeom>
          <a:ln>
            <a:noFill/>
          </a:ln>
        </p:spPr>
      </p:pic>
      <p:sp>
        <p:nvSpPr>
          <p:cNvPr id="713"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14"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15"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52"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753" name="Picture 7" descr=""/>
          <p:cNvPicPr/>
          <p:nvPr/>
        </p:nvPicPr>
        <p:blipFill>
          <a:blip r:embed="rId2"/>
          <a:stretch/>
        </p:blipFill>
        <p:spPr>
          <a:xfrm>
            <a:off x="10986840" y="201960"/>
            <a:ext cx="1131120" cy="1070280"/>
          </a:xfrm>
          <a:prstGeom prst="rect">
            <a:avLst/>
          </a:prstGeom>
          <a:ln>
            <a:noFill/>
          </a:ln>
        </p:spPr>
      </p:pic>
      <p:pic>
        <p:nvPicPr>
          <p:cNvPr id="754" name="Picture 8" descr=""/>
          <p:cNvPicPr/>
          <p:nvPr/>
        </p:nvPicPr>
        <p:blipFill>
          <a:blip r:embed="rId3"/>
          <a:stretch/>
        </p:blipFill>
        <p:spPr>
          <a:xfrm>
            <a:off x="10986840" y="201960"/>
            <a:ext cx="1131120" cy="1070280"/>
          </a:xfrm>
          <a:prstGeom prst="rect">
            <a:avLst/>
          </a:prstGeom>
          <a:ln>
            <a:noFill/>
          </a:ln>
        </p:spPr>
      </p:pic>
      <p:sp>
        <p:nvSpPr>
          <p:cNvPr id="75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5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42" name="Picture 7" descr=""/>
          <p:cNvPicPr/>
          <p:nvPr/>
        </p:nvPicPr>
        <p:blipFill>
          <a:blip r:embed="rId2"/>
          <a:stretch/>
        </p:blipFill>
        <p:spPr>
          <a:xfrm>
            <a:off x="10986840" y="201960"/>
            <a:ext cx="1131120" cy="1070280"/>
          </a:xfrm>
          <a:prstGeom prst="rect">
            <a:avLst/>
          </a:prstGeom>
          <a:ln>
            <a:noFill/>
          </a:ln>
        </p:spPr>
      </p:pic>
      <p:pic>
        <p:nvPicPr>
          <p:cNvPr id="43" name="Picture 8" descr=""/>
          <p:cNvPicPr/>
          <p:nvPr/>
        </p:nvPicPr>
        <p:blipFill>
          <a:blip r:embed="rId3"/>
          <a:stretch/>
        </p:blipFill>
        <p:spPr>
          <a:xfrm>
            <a:off x="10986840" y="201960"/>
            <a:ext cx="1131120" cy="107028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93"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794" name="Picture 7" descr=""/>
          <p:cNvPicPr/>
          <p:nvPr/>
        </p:nvPicPr>
        <p:blipFill>
          <a:blip r:embed="rId2"/>
          <a:stretch/>
        </p:blipFill>
        <p:spPr>
          <a:xfrm>
            <a:off x="10986840" y="201960"/>
            <a:ext cx="1131120" cy="1070280"/>
          </a:xfrm>
          <a:prstGeom prst="rect">
            <a:avLst/>
          </a:prstGeom>
          <a:ln>
            <a:noFill/>
          </a:ln>
        </p:spPr>
      </p:pic>
      <p:pic>
        <p:nvPicPr>
          <p:cNvPr id="795" name="Picture 8" descr=""/>
          <p:cNvPicPr/>
          <p:nvPr/>
        </p:nvPicPr>
        <p:blipFill>
          <a:blip r:embed="rId3"/>
          <a:stretch/>
        </p:blipFill>
        <p:spPr>
          <a:xfrm>
            <a:off x="10986840" y="201960"/>
            <a:ext cx="1131120" cy="1070280"/>
          </a:xfrm>
          <a:prstGeom prst="rect">
            <a:avLst/>
          </a:prstGeom>
          <a:ln>
            <a:noFill/>
          </a:ln>
        </p:spPr>
      </p:pic>
      <p:sp>
        <p:nvSpPr>
          <p:cNvPr id="796"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97"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98"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99" name="PlaceHolder 5"/>
          <p:cNvSpPr>
            <a:spLocks noGrp="1"/>
          </p:cNvSpPr>
          <p:nvPr>
            <p:ph type="body"/>
          </p:nvPr>
        </p:nvSpPr>
        <p:spPr>
          <a:xfrm>
            <a:off x="609480" y="368208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36"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837" name="Picture 7" descr=""/>
          <p:cNvPicPr/>
          <p:nvPr/>
        </p:nvPicPr>
        <p:blipFill>
          <a:blip r:embed="rId2"/>
          <a:stretch/>
        </p:blipFill>
        <p:spPr>
          <a:xfrm>
            <a:off x="10986840" y="201960"/>
            <a:ext cx="1131120" cy="1070280"/>
          </a:xfrm>
          <a:prstGeom prst="rect">
            <a:avLst/>
          </a:prstGeom>
          <a:ln>
            <a:noFill/>
          </a:ln>
        </p:spPr>
      </p:pic>
      <p:pic>
        <p:nvPicPr>
          <p:cNvPr id="838" name="Picture 8" descr=""/>
          <p:cNvPicPr/>
          <p:nvPr/>
        </p:nvPicPr>
        <p:blipFill>
          <a:blip r:embed="rId3"/>
          <a:stretch/>
        </p:blipFill>
        <p:spPr>
          <a:xfrm>
            <a:off x="10986840" y="201960"/>
            <a:ext cx="1131120" cy="1070280"/>
          </a:xfrm>
          <a:prstGeom prst="rect">
            <a:avLst/>
          </a:prstGeom>
          <a:ln>
            <a:noFill/>
          </a:ln>
        </p:spPr>
      </p:pic>
      <p:sp>
        <p:nvSpPr>
          <p:cNvPr id="839"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40"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841"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78"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879" name="Picture 7" descr=""/>
          <p:cNvPicPr/>
          <p:nvPr/>
        </p:nvPicPr>
        <p:blipFill>
          <a:blip r:embed="rId2"/>
          <a:stretch/>
        </p:blipFill>
        <p:spPr>
          <a:xfrm>
            <a:off x="10986840" y="201960"/>
            <a:ext cx="1131120" cy="1070280"/>
          </a:xfrm>
          <a:prstGeom prst="rect">
            <a:avLst/>
          </a:prstGeom>
          <a:ln>
            <a:noFill/>
          </a:ln>
        </p:spPr>
      </p:pic>
      <p:pic>
        <p:nvPicPr>
          <p:cNvPr id="880" name="Picture 8" descr=""/>
          <p:cNvPicPr/>
          <p:nvPr/>
        </p:nvPicPr>
        <p:blipFill>
          <a:blip r:embed="rId3"/>
          <a:stretch/>
        </p:blipFill>
        <p:spPr>
          <a:xfrm>
            <a:off x="10986840" y="201960"/>
            <a:ext cx="1131120" cy="1070280"/>
          </a:xfrm>
          <a:prstGeom prst="rect">
            <a:avLst/>
          </a:prstGeom>
          <a:ln>
            <a:noFill/>
          </a:ln>
        </p:spPr>
      </p:pic>
      <p:sp>
        <p:nvSpPr>
          <p:cNvPr id="88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8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919"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920" name="Picture 7" descr=""/>
          <p:cNvPicPr/>
          <p:nvPr/>
        </p:nvPicPr>
        <p:blipFill>
          <a:blip r:embed="rId2"/>
          <a:stretch/>
        </p:blipFill>
        <p:spPr>
          <a:xfrm>
            <a:off x="10986840" y="201960"/>
            <a:ext cx="1131120" cy="1070280"/>
          </a:xfrm>
          <a:prstGeom prst="rect">
            <a:avLst/>
          </a:prstGeom>
          <a:ln>
            <a:noFill/>
          </a:ln>
        </p:spPr>
      </p:pic>
      <p:pic>
        <p:nvPicPr>
          <p:cNvPr id="921" name="Picture 8" descr=""/>
          <p:cNvPicPr/>
          <p:nvPr/>
        </p:nvPicPr>
        <p:blipFill>
          <a:blip r:embed="rId3"/>
          <a:stretch/>
        </p:blipFill>
        <p:spPr>
          <a:xfrm>
            <a:off x="10986840" y="201960"/>
            <a:ext cx="1131120" cy="1070280"/>
          </a:xfrm>
          <a:prstGeom prst="rect">
            <a:avLst/>
          </a:prstGeom>
          <a:ln>
            <a:noFill/>
          </a:ln>
        </p:spPr>
      </p:pic>
      <p:sp>
        <p:nvSpPr>
          <p:cNvPr id="922"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23" name="PlaceHolder 3"/>
          <p:cNvSpPr>
            <a:spLocks noGrp="1"/>
          </p:cNvSpPr>
          <p:nvPr>
            <p:ph type="body"/>
          </p:nvPr>
        </p:nvSpPr>
        <p:spPr>
          <a:xfrm>
            <a:off x="609480" y="1604520"/>
            <a:ext cx="5353560" cy="39765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960"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961" name="Picture 7" descr=""/>
          <p:cNvPicPr/>
          <p:nvPr/>
        </p:nvPicPr>
        <p:blipFill>
          <a:blip r:embed="rId2"/>
          <a:stretch/>
        </p:blipFill>
        <p:spPr>
          <a:xfrm>
            <a:off x="10986840" y="201960"/>
            <a:ext cx="1131120" cy="1070280"/>
          </a:xfrm>
          <a:prstGeom prst="rect">
            <a:avLst/>
          </a:prstGeom>
          <a:ln>
            <a:noFill/>
          </a:ln>
        </p:spPr>
      </p:pic>
      <p:pic>
        <p:nvPicPr>
          <p:cNvPr id="962" name="Picture 8" descr=""/>
          <p:cNvPicPr/>
          <p:nvPr/>
        </p:nvPicPr>
        <p:blipFill>
          <a:blip r:embed="rId3"/>
          <a:stretch/>
        </p:blipFill>
        <p:spPr>
          <a:xfrm>
            <a:off x="10986840" y="201960"/>
            <a:ext cx="1131120" cy="1070280"/>
          </a:xfrm>
          <a:prstGeom prst="rect">
            <a:avLst/>
          </a:prstGeom>
          <a:ln>
            <a:noFill/>
          </a:ln>
        </p:spPr>
      </p:pic>
      <p:sp>
        <p:nvSpPr>
          <p:cNvPr id="963"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6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001"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002" name="Picture 7" descr=""/>
          <p:cNvPicPr/>
          <p:nvPr/>
        </p:nvPicPr>
        <p:blipFill>
          <a:blip r:embed="rId2"/>
          <a:stretch/>
        </p:blipFill>
        <p:spPr>
          <a:xfrm>
            <a:off x="10986840" y="201960"/>
            <a:ext cx="1131120" cy="1070280"/>
          </a:xfrm>
          <a:prstGeom prst="rect">
            <a:avLst/>
          </a:prstGeom>
          <a:ln>
            <a:noFill/>
          </a:ln>
        </p:spPr>
      </p:pic>
      <p:pic>
        <p:nvPicPr>
          <p:cNvPr id="1003" name="Picture 8" descr=""/>
          <p:cNvPicPr/>
          <p:nvPr/>
        </p:nvPicPr>
        <p:blipFill>
          <a:blip r:embed="rId3"/>
          <a:stretch/>
        </p:blipFill>
        <p:spPr>
          <a:xfrm>
            <a:off x="10986840" y="201960"/>
            <a:ext cx="1131120" cy="1070280"/>
          </a:xfrm>
          <a:prstGeom prst="rect">
            <a:avLst/>
          </a:prstGeom>
          <a:ln>
            <a:noFill/>
          </a:ln>
        </p:spPr>
      </p:pic>
      <p:sp>
        <p:nvSpPr>
          <p:cNvPr id="100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0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042"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043" name="Picture 7" descr=""/>
          <p:cNvPicPr/>
          <p:nvPr/>
        </p:nvPicPr>
        <p:blipFill>
          <a:blip r:embed="rId2"/>
          <a:stretch/>
        </p:blipFill>
        <p:spPr>
          <a:xfrm>
            <a:off x="10986840" y="201960"/>
            <a:ext cx="1131120" cy="1070280"/>
          </a:xfrm>
          <a:prstGeom prst="rect">
            <a:avLst/>
          </a:prstGeom>
          <a:ln>
            <a:noFill/>
          </a:ln>
        </p:spPr>
      </p:pic>
      <p:pic>
        <p:nvPicPr>
          <p:cNvPr id="1044" name="Picture 8" descr=""/>
          <p:cNvPicPr/>
          <p:nvPr/>
        </p:nvPicPr>
        <p:blipFill>
          <a:blip r:embed="rId3"/>
          <a:stretch/>
        </p:blipFill>
        <p:spPr>
          <a:xfrm>
            <a:off x="10986840" y="201960"/>
            <a:ext cx="1131120" cy="1070280"/>
          </a:xfrm>
          <a:prstGeom prst="rect">
            <a:avLst/>
          </a:prstGeom>
          <a:ln>
            <a:noFill/>
          </a:ln>
        </p:spPr>
      </p:pic>
      <p:sp>
        <p:nvSpPr>
          <p:cNvPr id="1045"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046"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047"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048" name="PlaceHolder 5"/>
          <p:cNvSpPr>
            <a:spLocks noGrp="1"/>
          </p:cNvSpPr>
          <p:nvPr>
            <p:ph type="body"/>
          </p:nvPr>
        </p:nvSpPr>
        <p:spPr>
          <a:xfrm>
            <a:off x="609480" y="368208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049" name="PlaceHolder 6"/>
          <p:cNvSpPr>
            <a:spLocks noGrp="1"/>
          </p:cNvSpPr>
          <p:nvPr>
            <p:ph type="body"/>
          </p:nvPr>
        </p:nvSpPr>
        <p:spPr>
          <a:xfrm>
            <a:off x="3353040" y="368208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086"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087" name="Picture 7" descr=""/>
          <p:cNvPicPr/>
          <p:nvPr/>
        </p:nvPicPr>
        <p:blipFill>
          <a:blip r:embed="rId2"/>
          <a:stretch/>
        </p:blipFill>
        <p:spPr>
          <a:xfrm>
            <a:off x="10986840" y="201960"/>
            <a:ext cx="1131120" cy="1070280"/>
          </a:xfrm>
          <a:prstGeom prst="rect">
            <a:avLst/>
          </a:prstGeom>
          <a:ln>
            <a:noFill/>
          </a:ln>
        </p:spPr>
      </p:pic>
      <p:pic>
        <p:nvPicPr>
          <p:cNvPr id="1088" name="Picture 8" descr=""/>
          <p:cNvPicPr/>
          <p:nvPr/>
        </p:nvPicPr>
        <p:blipFill>
          <a:blip r:embed="rId3"/>
          <a:stretch/>
        </p:blipFill>
        <p:spPr>
          <a:xfrm>
            <a:off x="10986840" y="201960"/>
            <a:ext cx="1131120" cy="1070280"/>
          </a:xfrm>
          <a:prstGeom prst="rect">
            <a:avLst/>
          </a:prstGeom>
          <a:ln>
            <a:noFill/>
          </a:ln>
        </p:spPr>
      </p:pic>
      <p:sp>
        <p:nvSpPr>
          <p:cNvPr id="1089"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090"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091"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128"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129" name="Picture 7" descr=""/>
          <p:cNvPicPr/>
          <p:nvPr/>
        </p:nvPicPr>
        <p:blipFill>
          <a:blip r:embed="rId2"/>
          <a:stretch/>
        </p:blipFill>
        <p:spPr>
          <a:xfrm>
            <a:off x="10986840" y="201960"/>
            <a:ext cx="1131120" cy="1070280"/>
          </a:xfrm>
          <a:prstGeom prst="rect">
            <a:avLst/>
          </a:prstGeom>
          <a:ln>
            <a:noFill/>
          </a:ln>
        </p:spPr>
      </p:pic>
      <p:pic>
        <p:nvPicPr>
          <p:cNvPr id="1130" name="Picture 8" descr=""/>
          <p:cNvPicPr/>
          <p:nvPr/>
        </p:nvPicPr>
        <p:blipFill>
          <a:blip r:embed="rId3"/>
          <a:stretch/>
        </p:blipFill>
        <p:spPr>
          <a:xfrm>
            <a:off x="10986840" y="201960"/>
            <a:ext cx="1131120" cy="1070280"/>
          </a:xfrm>
          <a:prstGeom prst="rect">
            <a:avLst/>
          </a:prstGeom>
          <a:ln>
            <a:noFill/>
          </a:ln>
        </p:spPr>
      </p:pic>
      <p:sp>
        <p:nvSpPr>
          <p:cNvPr id="1131"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132"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133"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170"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171" name="Picture 7" descr=""/>
          <p:cNvPicPr/>
          <p:nvPr/>
        </p:nvPicPr>
        <p:blipFill>
          <a:blip r:embed="rId2"/>
          <a:stretch/>
        </p:blipFill>
        <p:spPr>
          <a:xfrm>
            <a:off x="10986840" y="201960"/>
            <a:ext cx="1131120" cy="1070280"/>
          </a:xfrm>
          <a:prstGeom prst="rect">
            <a:avLst/>
          </a:prstGeom>
          <a:ln>
            <a:noFill/>
          </a:ln>
        </p:spPr>
      </p:pic>
      <p:pic>
        <p:nvPicPr>
          <p:cNvPr id="1172" name="Picture 8" descr=""/>
          <p:cNvPicPr/>
          <p:nvPr/>
        </p:nvPicPr>
        <p:blipFill>
          <a:blip r:embed="rId3"/>
          <a:stretch/>
        </p:blipFill>
        <p:spPr>
          <a:xfrm>
            <a:off x="10986840" y="201960"/>
            <a:ext cx="1131120" cy="1070280"/>
          </a:xfrm>
          <a:prstGeom prst="rect">
            <a:avLst/>
          </a:prstGeom>
          <a:ln>
            <a:noFill/>
          </a:ln>
        </p:spPr>
      </p:pic>
      <p:sp>
        <p:nvSpPr>
          <p:cNvPr id="117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7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83" name="Picture 7" descr=""/>
          <p:cNvPicPr/>
          <p:nvPr/>
        </p:nvPicPr>
        <p:blipFill>
          <a:blip r:embed="rId2"/>
          <a:stretch/>
        </p:blipFill>
        <p:spPr>
          <a:xfrm>
            <a:off x="10986840" y="201960"/>
            <a:ext cx="1131120" cy="1070280"/>
          </a:xfrm>
          <a:prstGeom prst="rect">
            <a:avLst/>
          </a:prstGeom>
          <a:ln>
            <a:noFill/>
          </a:ln>
        </p:spPr>
      </p:pic>
      <p:pic>
        <p:nvPicPr>
          <p:cNvPr id="84" name="Picture 8" descr=""/>
          <p:cNvPicPr/>
          <p:nvPr/>
        </p:nvPicPr>
        <p:blipFill>
          <a:blip r:embed="rId3"/>
          <a:stretch/>
        </p:blipFill>
        <p:spPr>
          <a:xfrm>
            <a:off x="10986840" y="201960"/>
            <a:ext cx="1131120" cy="1070280"/>
          </a:xfrm>
          <a:prstGeom prst="rect">
            <a:avLst/>
          </a:prstGeom>
          <a:ln>
            <a:noFill/>
          </a:ln>
        </p:spPr>
      </p:pic>
      <p:sp>
        <p:nvSpPr>
          <p:cNvPr id="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11"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212" name="Picture 7" descr=""/>
          <p:cNvPicPr/>
          <p:nvPr/>
        </p:nvPicPr>
        <p:blipFill>
          <a:blip r:embed="rId2"/>
          <a:stretch/>
        </p:blipFill>
        <p:spPr>
          <a:xfrm>
            <a:off x="10986840" y="201960"/>
            <a:ext cx="1131120" cy="1070280"/>
          </a:xfrm>
          <a:prstGeom prst="rect">
            <a:avLst/>
          </a:prstGeom>
          <a:ln>
            <a:noFill/>
          </a:ln>
        </p:spPr>
      </p:pic>
      <p:pic>
        <p:nvPicPr>
          <p:cNvPr id="1213" name="Picture 8" descr=""/>
          <p:cNvPicPr/>
          <p:nvPr/>
        </p:nvPicPr>
        <p:blipFill>
          <a:blip r:embed="rId3"/>
          <a:stretch/>
        </p:blipFill>
        <p:spPr>
          <a:xfrm>
            <a:off x="10986840" y="201960"/>
            <a:ext cx="1131120" cy="1070280"/>
          </a:xfrm>
          <a:prstGeom prst="rect">
            <a:avLst/>
          </a:prstGeom>
          <a:ln>
            <a:noFill/>
          </a:ln>
        </p:spPr>
      </p:pic>
      <p:sp>
        <p:nvSpPr>
          <p:cNvPr id="121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1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52"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253" name="Picture 7" descr=""/>
          <p:cNvPicPr/>
          <p:nvPr/>
        </p:nvPicPr>
        <p:blipFill>
          <a:blip r:embed="rId2"/>
          <a:stretch/>
        </p:blipFill>
        <p:spPr>
          <a:xfrm>
            <a:off x="10986840" y="201960"/>
            <a:ext cx="1131120" cy="1070280"/>
          </a:xfrm>
          <a:prstGeom prst="rect">
            <a:avLst/>
          </a:prstGeom>
          <a:ln>
            <a:noFill/>
          </a:ln>
        </p:spPr>
      </p:pic>
      <p:pic>
        <p:nvPicPr>
          <p:cNvPr id="1254" name="Picture 8" descr=""/>
          <p:cNvPicPr/>
          <p:nvPr/>
        </p:nvPicPr>
        <p:blipFill>
          <a:blip r:embed="rId3"/>
          <a:stretch/>
        </p:blipFill>
        <p:spPr>
          <a:xfrm>
            <a:off x="10986840" y="201960"/>
            <a:ext cx="1131120" cy="1070280"/>
          </a:xfrm>
          <a:prstGeom prst="rect">
            <a:avLst/>
          </a:prstGeom>
          <a:ln>
            <a:noFill/>
          </a:ln>
        </p:spPr>
      </p:pic>
      <p:sp>
        <p:nvSpPr>
          <p:cNvPr id="125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5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93"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294" name="Picture 7" descr=""/>
          <p:cNvPicPr/>
          <p:nvPr/>
        </p:nvPicPr>
        <p:blipFill>
          <a:blip r:embed="rId2"/>
          <a:stretch/>
        </p:blipFill>
        <p:spPr>
          <a:xfrm>
            <a:off x="10986840" y="201960"/>
            <a:ext cx="1131120" cy="1070280"/>
          </a:xfrm>
          <a:prstGeom prst="rect">
            <a:avLst/>
          </a:prstGeom>
          <a:ln>
            <a:noFill/>
          </a:ln>
        </p:spPr>
      </p:pic>
      <p:pic>
        <p:nvPicPr>
          <p:cNvPr id="1295" name="Picture 8" descr=""/>
          <p:cNvPicPr/>
          <p:nvPr/>
        </p:nvPicPr>
        <p:blipFill>
          <a:blip r:embed="rId3"/>
          <a:stretch/>
        </p:blipFill>
        <p:spPr>
          <a:xfrm>
            <a:off x="10986840" y="201960"/>
            <a:ext cx="1131120" cy="1070280"/>
          </a:xfrm>
          <a:prstGeom prst="rect">
            <a:avLst/>
          </a:prstGeom>
          <a:ln>
            <a:noFill/>
          </a:ln>
        </p:spPr>
      </p:pic>
      <p:sp>
        <p:nvSpPr>
          <p:cNvPr id="1296"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97" name="PlaceHolder 3"/>
          <p:cNvSpPr>
            <a:spLocks noGrp="1"/>
          </p:cNvSpPr>
          <p:nvPr>
            <p:ph type="body"/>
          </p:nvPr>
        </p:nvSpPr>
        <p:spPr>
          <a:xfrm>
            <a:off x="609480" y="160452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98" name="PlaceHolder 4"/>
          <p:cNvSpPr>
            <a:spLocks noGrp="1"/>
          </p:cNvSpPr>
          <p:nvPr>
            <p:ph type="body"/>
          </p:nvPr>
        </p:nvSpPr>
        <p:spPr>
          <a:xfrm>
            <a:off x="609480" y="368208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335"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336" name="Picture 7" descr=""/>
          <p:cNvPicPr/>
          <p:nvPr/>
        </p:nvPicPr>
        <p:blipFill>
          <a:blip r:embed="rId2"/>
          <a:stretch/>
        </p:blipFill>
        <p:spPr>
          <a:xfrm>
            <a:off x="10986840" y="201960"/>
            <a:ext cx="1131120" cy="1070280"/>
          </a:xfrm>
          <a:prstGeom prst="rect">
            <a:avLst/>
          </a:prstGeom>
          <a:ln>
            <a:noFill/>
          </a:ln>
        </p:spPr>
      </p:pic>
      <p:pic>
        <p:nvPicPr>
          <p:cNvPr id="1337" name="Picture 8" descr=""/>
          <p:cNvPicPr/>
          <p:nvPr/>
        </p:nvPicPr>
        <p:blipFill>
          <a:blip r:embed="rId3"/>
          <a:stretch/>
        </p:blipFill>
        <p:spPr>
          <a:xfrm>
            <a:off x="10986840" y="201960"/>
            <a:ext cx="1131120" cy="1070280"/>
          </a:xfrm>
          <a:prstGeom prst="rect">
            <a:avLst/>
          </a:prstGeom>
          <a:ln>
            <a:noFill/>
          </a:ln>
        </p:spPr>
      </p:pic>
      <p:sp>
        <p:nvSpPr>
          <p:cNvPr id="1338"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339"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340"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377"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378" name="Picture 7" descr=""/>
          <p:cNvPicPr/>
          <p:nvPr/>
        </p:nvPicPr>
        <p:blipFill>
          <a:blip r:embed="rId2"/>
          <a:stretch/>
        </p:blipFill>
        <p:spPr>
          <a:xfrm>
            <a:off x="10986840" y="201960"/>
            <a:ext cx="1131120" cy="1070280"/>
          </a:xfrm>
          <a:prstGeom prst="rect">
            <a:avLst/>
          </a:prstGeom>
          <a:ln>
            <a:noFill/>
          </a:ln>
        </p:spPr>
      </p:pic>
      <p:pic>
        <p:nvPicPr>
          <p:cNvPr id="1379" name="Picture 8" descr=""/>
          <p:cNvPicPr/>
          <p:nvPr/>
        </p:nvPicPr>
        <p:blipFill>
          <a:blip r:embed="rId3"/>
          <a:stretch/>
        </p:blipFill>
        <p:spPr>
          <a:xfrm>
            <a:off x="10986840" y="201960"/>
            <a:ext cx="1131120" cy="1070280"/>
          </a:xfrm>
          <a:prstGeom prst="rect">
            <a:avLst/>
          </a:prstGeom>
          <a:ln>
            <a:noFill/>
          </a:ln>
        </p:spPr>
      </p:pic>
      <p:sp>
        <p:nvSpPr>
          <p:cNvPr id="1380"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381"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382"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383" name="PlaceHolder 5"/>
          <p:cNvSpPr>
            <a:spLocks noGrp="1"/>
          </p:cNvSpPr>
          <p:nvPr>
            <p:ph type="body"/>
          </p:nvPr>
        </p:nvSpPr>
        <p:spPr>
          <a:xfrm>
            <a:off x="609480" y="368208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420"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421" name="Picture 7" descr=""/>
          <p:cNvPicPr/>
          <p:nvPr/>
        </p:nvPicPr>
        <p:blipFill>
          <a:blip r:embed="rId2"/>
          <a:stretch/>
        </p:blipFill>
        <p:spPr>
          <a:xfrm>
            <a:off x="10986840" y="201960"/>
            <a:ext cx="1131120" cy="1070280"/>
          </a:xfrm>
          <a:prstGeom prst="rect">
            <a:avLst/>
          </a:prstGeom>
          <a:ln>
            <a:noFill/>
          </a:ln>
        </p:spPr>
      </p:pic>
      <p:pic>
        <p:nvPicPr>
          <p:cNvPr id="1422" name="Picture 8" descr=""/>
          <p:cNvPicPr/>
          <p:nvPr/>
        </p:nvPicPr>
        <p:blipFill>
          <a:blip r:embed="rId3"/>
          <a:stretch/>
        </p:blipFill>
        <p:spPr>
          <a:xfrm>
            <a:off x="10986840" y="201960"/>
            <a:ext cx="1131120" cy="1070280"/>
          </a:xfrm>
          <a:prstGeom prst="rect">
            <a:avLst/>
          </a:prstGeom>
          <a:ln>
            <a:noFill/>
          </a:ln>
        </p:spPr>
      </p:pic>
      <p:sp>
        <p:nvSpPr>
          <p:cNvPr id="142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2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 id="2147484101" r:id="rId14"/>
    <p:sldLayoutId id="2147484102" r:id="rId15"/>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461"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462" name="Picture 7" descr=""/>
          <p:cNvPicPr/>
          <p:nvPr/>
        </p:nvPicPr>
        <p:blipFill>
          <a:blip r:embed="rId2"/>
          <a:stretch/>
        </p:blipFill>
        <p:spPr>
          <a:xfrm>
            <a:off x="10986840" y="201960"/>
            <a:ext cx="1131120" cy="1070280"/>
          </a:xfrm>
          <a:prstGeom prst="rect">
            <a:avLst/>
          </a:prstGeom>
          <a:ln>
            <a:noFill/>
          </a:ln>
        </p:spPr>
      </p:pic>
      <p:pic>
        <p:nvPicPr>
          <p:cNvPr id="1463" name="Picture 8" descr=""/>
          <p:cNvPicPr/>
          <p:nvPr/>
        </p:nvPicPr>
        <p:blipFill>
          <a:blip r:embed="rId3"/>
          <a:stretch/>
        </p:blipFill>
        <p:spPr>
          <a:xfrm>
            <a:off x="10986840" y="201960"/>
            <a:ext cx="1131120" cy="1070280"/>
          </a:xfrm>
          <a:prstGeom prst="rect">
            <a:avLst/>
          </a:prstGeom>
          <a:ln>
            <a:noFill/>
          </a:ln>
        </p:spPr>
      </p:pic>
      <p:sp>
        <p:nvSpPr>
          <p:cNvPr id="146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6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502"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503" name="Picture 7" descr=""/>
          <p:cNvPicPr/>
          <p:nvPr/>
        </p:nvPicPr>
        <p:blipFill>
          <a:blip r:embed="rId2"/>
          <a:stretch/>
        </p:blipFill>
        <p:spPr>
          <a:xfrm>
            <a:off x="10986840" y="201960"/>
            <a:ext cx="1131120" cy="1070280"/>
          </a:xfrm>
          <a:prstGeom prst="rect">
            <a:avLst/>
          </a:prstGeom>
          <a:ln>
            <a:noFill/>
          </a:ln>
        </p:spPr>
      </p:pic>
      <p:pic>
        <p:nvPicPr>
          <p:cNvPr id="1504" name="Picture 8" descr=""/>
          <p:cNvPicPr/>
          <p:nvPr/>
        </p:nvPicPr>
        <p:blipFill>
          <a:blip r:embed="rId3"/>
          <a:stretch/>
        </p:blipFill>
        <p:spPr>
          <a:xfrm>
            <a:off x="10986840" y="201960"/>
            <a:ext cx="1131120" cy="1070280"/>
          </a:xfrm>
          <a:prstGeom prst="rect">
            <a:avLst/>
          </a:prstGeom>
          <a:ln>
            <a:noFill/>
          </a:ln>
        </p:spPr>
      </p:pic>
      <p:sp>
        <p:nvSpPr>
          <p:cNvPr id="1505"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506"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507"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508" name="PlaceHolder 5"/>
          <p:cNvSpPr>
            <a:spLocks noGrp="1"/>
          </p:cNvSpPr>
          <p:nvPr>
            <p:ph type="body"/>
          </p:nvPr>
        </p:nvSpPr>
        <p:spPr>
          <a:xfrm>
            <a:off x="609480" y="368208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545"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546" name="Picture 7" descr=""/>
          <p:cNvPicPr/>
          <p:nvPr/>
        </p:nvPicPr>
        <p:blipFill>
          <a:blip r:embed="rId2"/>
          <a:stretch/>
        </p:blipFill>
        <p:spPr>
          <a:xfrm>
            <a:off x="10986840" y="201960"/>
            <a:ext cx="1131120" cy="1070280"/>
          </a:xfrm>
          <a:prstGeom prst="rect">
            <a:avLst/>
          </a:prstGeom>
          <a:ln>
            <a:noFill/>
          </a:ln>
        </p:spPr>
      </p:pic>
      <p:pic>
        <p:nvPicPr>
          <p:cNvPr id="1547" name="Picture 8" descr=""/>
          <p:cNvPicPr/>
          <p:nvPr/>
        </p:nvPicPr>
        <p:blipFill>
          <a:blip r:embed="rId3"/>
          <a:stretch/>
        </p:blipFill>
        <p:spPr>
          <a:xfrm>
            <a:off x="10986840" y="201960"/>
            <a:ext cx="1131120" cy="1070280"/>
          </a:xfrm>
          <a:prstGeom prst="rect">
            <a:avLst/>
          </a:prstGeom>
          <a:ln>
            <a:noFill/>
          </a:ln>
        </p:spPr>
      </p:pic>
      <p:sp>
        <p:nvSpPr>
          <p:cNvPr id="1548"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549"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550"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587"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588" name="Picture 7" descr=""/>
          <p:cNvPicPr/>
          <p:nvPr/>
        </p:nvPicPr>
        <p:blipFill>
          <a:blip r:embed="rId2"/>
          <a:stretch/>
        </p:blipFill>
        <p:spPr>
          <a:xfrm>
            <a:off x="10986840" y="201960"/>
            <a:ext cx="1131120" cy="1070280"/>
          </a:xfrm>
          <a:prstGeom prst="rect">
            <a:avLst/>
          </a:prstGeom>
          <a:ln>
            <a:noFill/>
          </a:ln>
        </p:spPr>
      </p:pic>
      <p:pic>
        <p:nvPicPr>
          <p:cNvPr id="1589" name="Picture 8" descr=""/>
          <p:cNvPicPr/>
          <p:nvPr/>
        </p:nvPicPr>
        <p:blipFill>
          <a:blip r:embed="rId3"/>
          <a:stretch/>
        </p:blipFill>
        <p:spPr>
          <a:xfrm>
            <a:off x="10986840" y="201960"/>
            <a:ext cx="1131120" cy="1070280"/>
          </a:xfrm>
          <a:prstGeom prst="rect">
            <a:avLst/>
          </a:prstGeom>
          <a:ln>
            <a:noFill/>
          </a:ln>
        </p:spPr>
      </p:pic>
      <p:sp>
        <p:nvSpPr>
          <p:cNvPr id="1590"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591"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592"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593" name="PlaceHolder 5"/>
          <p:cNvSpPr>
            <a:spLocks noGrp="1"/>
          </p:cNvSpPr>
          <p:nvPr>
            <p:ph type="body"/>
          </p:nvPr>
        </p:nvSpPr>
        <p:spPr>
          <a:xfrm>
            <a:off x="609480" y="368208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24" name="Picture 7" descr=""/>
          <p:cNvPicPr/>
          <p:nvPr/>
        </p:nvPicPr>
        <p:blipFill>
          <a:blip r:embed="rId2"/>
          <a:stretch/>
        </p:blipFill>
        <p:spPr>
          <a:xfrm>
            <a:off x="10986840" y="201960"/>
            <a:ext cx="1131120" cy="1070280"/>
          </a:xfrm>
          <a:prstGeom prst="rect">
            <a:avLst/>
          </a:prstGeom>
          <a:ln>
            <a:noFill/>
          </a:ln>
        </p:spPr>
      </p:pic>
      <p:pic>
        <p:nvPicPr>
          <p:cNvPr id="125" name="Picture 8" descr=""/>
          <p:cNvPicPr/>
          <p:nvPr/>
        </p:nvPicPr>
        <p:blipFill>
          <a:blip r:embed="rId3"/>
          <a:stretch/>
        </p:blipFill>
        <p:spPr>
          <a:xfrm>
            <a:off x="10986840" y="201960"/>
            <a:ext cx="1131120" cy="1070280"/>
          </a:xfrm>
          <a:prstGeom prst="rect">
            <a:avLst/>
          </a:prstGeom>
          <a:ln>
            <a:noFill/>
          </a:ln>
        </p:spPr>
      </p:pic>
      <p:sp>
        <p:nvSpPr>
          <p:cNvPr id="12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30"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631" name="Picture 7" descr=""/>
          <p:cNvPicPr/>
          <p:nvPr/>
        </p:nvPicPr>
        <p:blipFill>
          <a:blip r:embed="rId2"/>
          <a:stretch/>
        </p:blipFill>
        <p:spPr>
          <a:xfrm>
            <a:off x="10986840" y="201960"/>
            <a:ext cx="1131120" cy="1070280"/>
          </a:xfrm>
          <a:prstGeom prst="rect">
            <a:avLst/>
          </a:prstGeom>
          <a:ln>
            <a:noFill/>
          </a:ln>
        </p:spPr>
      </p:pic>
      <p:pic>
        <p:nvPicPr>
          <p:cNvPr id="1632" name="Picture 8" descr=""/>
          <p:cNvPicPr/>
          <p:nvPr/>
        </p:nvPicPr>
        <p:blipFill>
          <a:blip r:embed="rId3"/>
          <a:stretch/>
        </p:blipFill>
        <p:spPr>
          <a:xfrm>
            <a:off x="10986840" y="201960"/>
            <a:ext cx="1131120" cy="1070280"/>
          </a:xfrm>
          <a:prstGeom prst="rect">
            <a:avLst/>
          </a:prstGeom>
          <a:ln>
            <a:noFill/>
          </a:ln>
        </p:spPr>
      </p:pic>
      <p:sp>
        <p:nvSpPr>
          <p:cNvPr id="163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3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71"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672" name="Picture 7" descr=""/>
          <p:cNvPicPr/>
          <p:nvPr/>
        </p:nvPicPr>
        <p:blipFill>
          <a:blip r:embed="rId2"/>
          <a:stretch/>
        </p:blipFill>
        <p:spPr>
          <a:xfrm>
            <a:off x="10986840" y="201960"/>
            <a:ext cx="1131120" cy="1070280"/>
          </a:xfrm>
          <a:prstGeom prst="rect">
            <a:avLst/>
          </a:prstGeom>
          <a:ln>
            <a:noFill/>
          </a:ln>
        </p:spPr>
      </p:pic>
      <p:pic>
        <p:nvPicPr>
          <p:cNvPr id="1673" name="Picture 8" descr=""/>
          <p:cNvPicPr/>
          <p:nvPr/>
        </p:nvPicPr>
        <p:blipFill>
          <a:blip r:embed="rId3"/>
          <a:stretch/>
        </p:blipFill>
        <p:spPr>
          <a:xfrm>
            <a:off x="10986840" y="201960"/>
            <a:ext cx="1131120" cy="1070280"/>
          </a:xfrm>
          <a:prstGeom prst="rect">
            <a:avLst/>
          </a:prstGeom>
          <a:ln>
            <a:noFill/>
          </a:ln>
        </p:spPr>
      </p:pic>
      <p:sp>
        <p:nvSpPr>
          <p:cNvPr id="167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7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69" r:id="rId4"/>
    <p:sldLayoutId id="2147484170" r:id="rId5"/>
    <p:sldLayoutId id="2147484171" r:id="rId6"/>
    <p:sldLayoutId id="2147484172" r:id="rId7"/>
    <p:sldLayoutId id="2147484173" r:id="rId8"/>
    <p:sldLayoutId id="2147484174" r:id="rId9"/>
    <p:sldLayoutId id="2147484175" r:id="rId10"/>
    <p:sldLayoutId id="2147484176" r:id="rId11"/>
    <p:sldLayoutId id="2147484177" r:id="rId12"/>
    <p:sldLayoutId id="2147484178" r:id="rId13"/>
    <p:sldLayoutId id="2147484179" r:id="rId14"/>
    <p:sldLayoutId id="2147484180" r:id="rId15"/>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712"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713" name="Picture 7" descr=""/>
          <p:cNvPicPr/>
          <p:nvPr/>
        </p:nvPicPr>
        <p:blipFill>
          <a:blip r:embed="rId2"/>
          <a:stretch/>
        </p:blipFill>
        <p:spPr>
          <a:xfrm>
            <a:off x="10986840" y="201960"/>
            <a:ext cx="1131120" cy="1070280"/>
          </a:xfrm>
          <a:prstGeom prst="rect">
            <a:avLst/>
          </a:prstGeom>
          <a:ln>
            <a:noFill/>
          </a:ln>
        </p:spPr>
      </p:pic>
      <p:pic>
        <p:nvPicPr>
          <p:cNvPr id="1714" name="Picture 8" descr=""/>
          <p:cNvPicPr/>
          <p:nvPr/>
        </p:nvPicPr>
        <p:blipFill>
          <a:blip r:embed="rId3"/>
          <a:stretch/>
        </p:blipFill>
        <p:spPr>
          <a:xfrm>
            <a:off x="10986840" y="201960"/>
            <a:ext cx="1131120" cy="1070280"/>
          </a:xfrm>
          <a:prstGeom prst="rect">
            <a:avLst/>
          </a:prstGeom>
          <a:ln>
            <a:noFill/>
          </a:ln>
        </p:spPr>
      </p:pic>
      <p:sp>
        <p:nvSpPr>
          <p:cNvPr id="1715"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716" name="PlaceHolder 3"/>
          <p:cNvSpPr>
            <a:spLocks noGrp="1"/>
          </p:cNvSpPr>
          <p:nvPr>
            <p:ph type="body"/>
          </p:nvPr>
        </p:nvSpPr>
        <p:spPr>
          <a:xfrm>
            <a:off x="609480" y="1604520"/>
            <a:ext cx="5353560" cy="39765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 id="2147484191" r:id="rId13"/>
    <p:sldLayoutId id="2147484192" r:id="rId14"/>
    <p:sldLayoutId id="2147484193" r:id="rId15"/>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753"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754" name="Picture 7" descr=""/>
          <p:cNvPicPr/>
          <p:nvPr/>
        </p:nvPicPr>
        <p:blipFill>
          <a:blip r:embed="rId2"/>
          <a:stretch/>
        </p:blipFill>
        <p:spPr>
          <a:xfrm>
            <a:off x="10986840" y="201960"/>
            <a:ext cx="1131120" cy="1070280"/>
          </a:xfrm>
          <a:prstGeom prst="rect">
            <a:avLst/>
          </a:prstGeom>
          <a:ln>
            <a:noFill/>
          </a:ln>
        </p:spPr>
      </p:pic>
      <p:pic>
        <p:nvPicPr>
          <p:cNvPr id="1755" name="Picture 8" descr=""/>
          <p:cNvPicPr/>
          <p:nvPr/>
        </p:nvPicPr>
        <p:blipFill>
          <a:blip r:embed="rId3"/>
          <a:stretch/>
        </p:blipFill>
        <p:spPr>
          <a:xfrm>
            <a:off x="10986840" y="201960"/>
            <a:ext cx="1131120" cy="1070280"/>
          </a:xfrm>
          <a:prstGeom prst="rect">
            <a:avLst/>
          </a:prstGeom>
          <a:ln>
            <a:noFill/>
          </a:ln>
        </p:spPr>
      </p:pic>
      <p:sp>
        <p:nvSpPr>
          <p:cNvPr id="1756"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757"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758"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795"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796" name="Picture 7" descr=""/>
          <p:cNvPicPr/>
          <p:nvPr/>
        </p:nvPicPr>
        <p:blipFill>
          <a:blip r:embed="rId2"/>
          <a:stretch/>
        </p:blipFill>
        <p:spPr>
          <a:xfrm>
            <a:off x="10986840" y="201960"/>
            <a:ext cx="1131120" cy="1070280"/>
          </a:xfrm>
          <a:prstGeom prst="rect">
            <a:avLst/>
          </a:prstGeom>
          <a:ln>
            <a:noFill/>
          </a:ln>
        </p:spPr>
      </p:pic>
      <p:pic>
        <p:nvPicPr>
          <p:cNvPr id="1797" name="Picture 8" descr=""/>
          <p:cNvPicPr/>
          <p:nvPr/>
        </p:nvPicPr>
        <p:blipFill>
          <a:blip r:embed="rId3"/>
          <a:stretch/>
        </p:blipFill>
        <p:spPr>
          <a:xfrm>
            <a:off x="10986840" y="201960"/>
            <a:ext cx="1131120" cy="1070280"/>
          </a:xfrm>
          <a:prstGeom prst="rect">
            <a:avLst/>
          </a:prstGeom>
          <a:ln>
            <a:noFill/>
          </a:ln>
        </p:spPr>
      </p:pic>
      <p:sp>
        <p:nvSpPr>
          <p:cNvPr id="179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79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836"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837" name="Picture 7" descr=""/>
          <p:cNvPicPr/>
          <p:nvPr/>
        </p:nvPicPr>
        <p:blipFill>
          <a:blip r:embed="rId2"/>
          <a:stretch/>
        </p:blipFill>
        <p:spPr>
          <a:xfrm>
            <a:off x="10986840" y="201960"/>
            <a:ext cx="1131120" cy="1070280"/>
          </a:xfrm>
          <a:prstGeom prst="rect">
            <a:avLst/>
          </a:prstGeom>
          <a:ln>
            <a:noFill/>
          </a:ln>
        </p:spPr>
      </p:pic>
      <p:pic>
        <p:nvPicPr>
          <p:cNvPr id="1838" name="Picture 8" descr=""/>
          <p:cNvPicPr/>
          <p:nvPr/>
        </p:nvPicPr>
        <p:blipFill>
          <a:blip r:embed="rId3"/>
          <a:stretch/>
        </p:blipFill>
        <p:spPr>
          <a:xfrm>
            <a:off x="10986840" y="201960"/>
            <a:ext cx="1131120" cy="1070280"/>
          </a:xfrm>
          <a:prstGeom prst="rect">
            <a:avLst/>
          </a:prstGeom>
          <a:ln>
            <a:noFill/>
          </a:ln>
        </p:spPr>
      </p:pic>
      <p:sp>
        <p:nvSpPr>
          <p:cNvPr id="183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84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877"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878" name="Picture 7" descr=""/>
          <p:cNvPicPr/>
          <p:nvPr/>
        </p:nvPicPr>
        <p:blipFill>
          <a:blip r:embed="rId2"/>
          <a:stretch/>
        </p:blipFill>
        <p:spPr>
          <a:xfrm>
            <a:off x="10986840" y="201960"/>
            <a:ext cx="1131120" cy="1070280"/>
          </a:xfrm>
          <a:prstGeom prst="rect">
            <a:avLst/>
          </a:prstGeom>
          <a:ln>
            <a:noFill/>
          </a:ln>
        </p:spPr>
      </p:pic>
      <p:pic>
        <p:nvPicPr>
          <p:cNvPr id="1879" name="Picture 8" descr=""/>
          <p:cNvPicPr/>
          <p:nvPr/>
        </p:nvPicPr>
        <p:blipFill>
          <a:blip r:embed="rId3"/>
          <a:stretch/>
        </p:blipFill>
        <p:spPr>
          <a:xfrm>
            <a:off x="10986840" y="201960"/>
            <a:ext cx="1131120" cy="1070280"/>
          </a:xfrm>
          <a:prstGeom prst="rect">
            <a:avLst/>
          </a:prstGeom>
          <a:ln>
            <a:noFill/>
          </a:ln>
        </p:spPr>
      </p:pic>
      <p:sp>
        <p:nvSpPr>
          <p:cNvPr id="1880"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88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 id="2147484244" r:id="rId14"/>
    <p:sldLayoutId id="2147484245" r:id="rId15"/>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918"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919" name="Picture 7" descr=""/>
          <p:cNvPicPr/>
          <p:nvPr/>
        </p:nvPicPr>
        <p:blipFill>
          <a:blip r:embed="rId2"/>
          <a:stretch/>
        </p:blipFill>
        <p:spPr>
          <a:xfrm>
            <a:off x="10986840" y="201960"/>
            <a:ext cx="1131120" cy="1070280"/>
          </a:xfrm>
          <a:prstGeom prst="rect">
            <a:avLst/>
          </a:prstGeom>
          <a:ln>
            <a:noFill/>
          </a:ln>
        </p:spPr>
      </p:pic>
      <p:pic>
        <p:nvPicPr>
          <p:cNvPr id="1920" name="Picture 8" descr=""/>
          <p:cNvPicPr/>
          <p:nvPr/>
        </p:nvPicPr>
        <p:blipFill>
          <a:blip r:embed="rId3"/>
          <a:stretch/>
        </p:blipFill>
        <p:spPr>
          <a:xfrm>
            <a:off x="10986840" y="201960"/>
            <a:ext cx="1131120" cy="1070280"/>
          </a:xfrm>
          <a:prstGeom prst="rect">
            <a:avLst/>
          </a:prstGeom>
          <a:ln>
            <a:noFill/>
          </a:ln>
        </p:spPr>
      </p:pic>
      <p:sp>
        <p:nvSpPr>
          <p:cNvPr id="1921"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922"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923"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924" name="PlaceHolder 5"/>
          <p:cNvSpPr>
            <a:spLocks noGrp="1"/>
          </p:cNvSpPr>
          <p:nvPr>
            <p:ph type="body"/>
          </p:nvPr>
        </p:nvSpPr>
        <p:spPr>
          <a:xfrm>
            <a:off x="609480" y="368208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961"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962" name="Picture 7" descr=""/>
          <p:cNvPicPr/>
          <p:nvPr/>
        </p:nvPicPr>
        <p:blipFill>
          <a:blip r:embed="rId2"/>
          <a:stretch/>
        </p:blipFill>
        <p:spPr>
          <a:xfrm>
            <a:off x="10986840" y="201960"/>
            <a:ext cx="1131120" cy="1070280"/>
          </a:xfrm>
          <a:prstGeom prst="rect">
            <a:avLst/>
          </a:prstGeom>
          <a:ln>
            <a:noFill/>
          </a:ln>
        </p:spPr>
      </p:pic>
      <p:pic>
        <p:nvPicPr>
          <p:cNvPr id="1963" name="Picture 8" descr=""/>
          <p:cNvPicPr/>
          <p:nvPr/>
        </p:nvPicPr>
        <p:blipFill>
          <a:blip r:embed="rId3"/>
          <a:stretch/>
        </p:blipFill>
        <p:spPr>
          <a:xfrm>
            <a:off x="10986840" y="201960"/>
            <a:ext cx="1131120" cy="1070280"/>
          </a:xfrm>
          <a:prstGeom prst="rect">
            <a:avLst/>
          </a:prstGeom>
          <a:ln>
            <a:noFill/>
          </a:ln>
        </p:spPr>
      </p:pic>
      <p:sp>
        <p:nvSpPr>
          <p:cNvPr id="1964"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965"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966"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967" name="PlaceHolder 5"/>
          <p:cNvSpPr>
            <a:spLocks noGrp="1"/>
          </p:cNvSpPr>
          <p:nvPr>
            <p:ph type="body"/>
          </p:nvPr>
        </p:nvSpPr>
        <p:spPr>
          <a:xfrm>
            <a:off x="609480" y="368208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968" name="PlaceHolder 6"/>
          <p:cNvSpPr>
            <a:spLocks noGrp="1"/>
          </p:cNvSpPr>
          <p:nvPr>
            <p:ph type="body"/>
          </p:nvPr>
        </p:nvSpPr>
        <p:spPr>
          <a:xfrm>
            <a:off x="3353040" y="368208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 id="2147484268" r:id="rId12"/>
    <p:sldLayoutId id="2147484269" r:id="rId13"/>
    <p:sldLayoutId id="2147484270" r:id="rId14"/>
    <p:sldLayoutId id="2147484271" r:id="rId15"/>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05"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006" name="Picture 7" descr=""/>
          <p:cNvPicPr/>
          <p:nvPr/>
        </p:nvPicPr>
        <p:blipFill>
          <a:blip r:embed="rId2"/>
          <a:stretch/>
        </p:blipFill>
        <p:spPr>
          <a:xfrm>
            <a:off x="10986840" y="201960"/>
            <a:ext cx="1131120" cy="1070280"/>
          </a:xfrm>
          <a:prstGeom prst="rect">
            <a:avLst/>
          </a:prstGeom>
          <a:ln>
            <a:noFill/>
          </a:ln>
        </p:spPr>
      </p:pic>
      <p:pic>
        <p:nvPicPr>
          <p:cNvPr id="2007" name="Picture 8" descr=""/>
          <p:cNvPicPr/>
          <p:nvPr/>
        </p:nvPicPr>
        <p:blipFill>
          <a:blip r:embed="rId3"/>
          <a:stretch/>
        </p:blipFill>
        <p:spPr>
          <a:xfrm>
            <a:off x="10986840" y="201960"/>
            <a:ext cx="1131120" cy="1070280"/>
          </a:xfrm>
          <a:prstGeom prst="rect">
            <a:avLst/>
          </a:prstGeom>
          <a:ln>
            <a:noFill/>
          </a:ln>
        </p:spPr>
      </p:pic>
      <p:sp>
        <p:nvSpPr>
          <p:cNvPr id="2008"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009"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010"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011" name="PlaceHolder 5"/>
          <p:cNvSpPr>
            <a:spLocks noGrp="1"/>
          </p:cNvSpPr>
          <p:nvPr>
            <p:ph type="body"/>
          </p:nvPr>
        </p:nvSpPr>
        <p:spPr>
          <a:xfrm>
            <a:off x="609480" y="368208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4"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165" name="Picture 7" descr=""/>
          <p:cNvPicPr/>
          <p:nvPr/>
        </p:nvPicPr>
        <p:blipFill>
          <a:blip r:embed="rId2"/>
          <a:stretch/>
        </p:blipFill>
        <p:spPr>
          <a:xfrm>
            <a:off x="10986840" y="201960"/>
            <a:ext cx="1131120" cy="1070280"/>
          </a:xfrm>
          <a:prstGeom prst="rect">
            <a:avLst/>
          </a:prstGeom>
          <a:ln>
            <a:noFill/>
          </a:ln>
        </p:spPr>
      </p:pic>
      <p:pic>
        <p:nvPicPr>
          <p:cNvPr id="166" name="Picture 8" descr=""/>
          <p:cNvPicPr/>
          <p:nvPr/>
        </p:nvPicPr>
        <p:blipFill>
          <a:blip r:embed="rId3"/>
          <a:stretch/>
        </p:blipFill>
        <p:spPr>
          <a:xfrm>
            <a:off x="10986840" y="201960"/>
            <a:ext cx="1131120" cy="1070280"/>
          </a:xfrm>
          <a:prstGeom prst="rect">
            <a:avLst/>
          </a:prstGeom>
          <a:ln>
            <a:noFill/>
          </a:ln>
        </p:spPr>
      </p:pic>
      <p:sp>
        <p:nvSpPr>
          <p:cNvPr id="167"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68"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69"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48"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049" name="Picture 7" descr=""/>
          <p:cNvPicPr/>
          <p:nvPr/>
        </p:nvPicPr>
        <p:blipFill>
          <a:blip r:embed="rId2"/>
          <a:stretch/>
        </p:blipFill>
        <p:spPr>
          <a:xfrm>
            <a:off x="10986840" y="201960"/>
            <a:ext cx="1131120" cy="1070280"/>
          </a:xfrm>
          <a:prstGeom prst="rect">
            <a:avLst/>
          </a:prstGeom>
          <a:ln>
            <a:noFill/>
          </a:ln>
        </p:spPr>
      </p:pic>
      <p:pic>
        <p:nvPicPr>
          <p:cNvPr id="2050" name="Picture 8" descr=""/>
          <p:cNvPicPr/>
          <p:nvPr/>
        </p:nvPicPr>
        <p:blipFill>
          <a:blip r:embed="rId3"/>
          <a:stretch/>
        </p:blipFill>
        <p:spPr>
          <a:xfrm>
            <a:off x="10986840" y="201960"/>
            <a:ext cx="1131120" cy="1070280"/>
          </a:xfrm>
          <a:prstGeom prst="rect">
            <a:avLst/>
          </a:prstGeom>
          <a:ln>
            <a:noFill/>
          </a:ln>
        </p:spPr>
      </p:pic>
      <p:sp>
        <p:nvSpPr>
          <p:cNvPr id="2051"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052" name="PlaceHolder 3"/>
          <p:cNvSpPr>
            <a:spLocks noGrp="1"/>
          </p:cNvSpPr>
          <p:nvPr>
            <p:ph type="body"/>
          </p:nvPr>
        </p:nvSpPr>
        <p:spPr>
          <a:xfrm>
            <a:off x="609480" y="1604520"/>
            <a:ext cx="5353560" cy="39765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89"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090" name="Picture 7" descr=""/>
          <p:cNvPicPr/>
          <p:nvPr/>
        </p:nvPicPr>
        <p:blipFill>
          <a:blip r:embed="rId2"/>
          <a:stretch/>
        </p:blipFill>
        <p:spPr>
          <a:xfrm>
            <a:off x="10986840" y="201960"/>
            <a:ext cx="1131120" cy="1070280"/>
          </a:xfrm>
          <a:prstGeom prst="rect">
            <a:avLst/>
          </a:prstGeom>
          <a:ln>
            <a:noFill/>
          </a:ln>
        </p:spPr>
      </p:pic>
      <p:pic>
        <p:nvPicPr>
          <p:cNvPr id="2091" name="Picture 8" descr=""/>
          <p:cNvPicPr/>
          <p:nvPr/>
        </p:nvPicPr>
        <p:blipFill>
          <a:blip r:embed="rId3"/>
          <a:stretch/>
        </p:blipFill>
        <p:spPr>
          <a:xfrm>
            <a:off x="10986840" y="201960"/>
            <a:ext cx="1131120" cy="1070280"/>
          </a:xfrm>
          <a:prstGeom prst="rect">
            <a:avLst/>
          </a:prstGeom>
          <a:ln>
            <a:noFill/>
          </a:ln>
        </p:spPr>
      </p:pic>
      <p:sp>
        <p:nvSpPr>
          <p:cNvPr id="2092"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093"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094"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095" name="PlaceHolder 5"/>
          <p:cNvSpPr>
            <a:spLocks noGrp="1"/>
          </p:cNvSpPr>
          <p:nvPr>
            <p:ph type="body"/>
          </p:nvPr>
        </p:nvSpPr>
        <p:spPr>
          <a:xfrm>
            <a:off x="609480" y="368208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132"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133" name="Picture 7" descr=""/>
          <p:cNvPicPr/>
          <p:nvPr/>
        </p:nvPicPr>
        <p:blipFill>
          <a:blip r:embed="rId2"/>
          <a:stretch/>
        </p:blipFill>
        <p:spPr>
          <a:xfrm>
            <a:off x="10986840" y="201960"/>
            <a:ext cx="1131120" cy="1070280"/>
          </a:xfrm>
          <a:prstGeom prst="rect">
            <a:avLst/>
          </a:prstGeom>
          <a:ln>
            <a:noFill/>
          </a:ln>
        </p:spPr>
      </p:pic>
      <p:pic>
        <p:nvPicPr>
          <p:cNvPr id="2134" name="Picture 8" descr=""/>
          <p:cNvPicPr/>
          <p:nvPr/>
        </p:nvPicPr>
        <p:blipFill>
          <a:blip r:embed="rId3"/>
          <a:stretch/>
        </p:blipFill>
        <p:spPr>
          <a:xfrm>
            <a:off x="10986840" y="201960"/>
            <a:ext cx="1131120" cy="1070280"/>
          </a:xfrm>
          <a:prstGeom prst="rect">
            <a:avLst/>
          </a:prstGeom>
          <a:ln>
            <a:noFill/>
          </a:ln>
        </p:spPr>
      </p:pic>
      <p:sp>
        <p:nvSpPr>
          <p:cNvPr id="213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3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173"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174" name="Picture 7" descr=""/>
          <p:cNvPicPr/>
          <p:nvPr/>
        </p:nvPicPr>
        <p:blipFill>
          <a:blip r:embed="rId2"/>
          <a:stretch/>
        </p:blipFill>
        <p:spPr>
          <a:xfrm>
            <a:off x="10986840" y="201960"/>
            <a:ext cx="1131120" cy="1070280"/>
          </a:xfrm>
          <a:prstGeom prst="rect">
            <a:avLst/>
          </a:prstGeom>
          <a:ln>
            <a:noFill/>
          </a:ln>
        </p:spPr>
      </p:pic>
      <p:pic>
        <p:nvPicPr>
          <p:cNvPr id="2175" name="Picture 8" descr=""/>
          <p:cNvPicPr/>
          <p:nvPr/>
        </p:nvPicPr>
        <p:blipFill>
          <a:blip r:embed="rId3"/>
          <a:stretch/>
        </p:blipFill>
        <p:spPr>
          <a:xfrm>
            <a:off x="10986840" y="201960"/>
            <a:ext cx="1131120" cy="1070280"/>
          </a:xfrm>
          <a:prstGeom prst="rect">
            <a:avLst/>
          </a:prstGeom>
          <a:ln>
            <a:noFill/>
          </a:ln>
        </p:spPr>
      </p:pic>
      <p:sp>
        <p:nvSpPr>
          <p:cNvPr id="217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7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214"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215" name="Picture 7" descr=""/>
          <p:cNvPicPr/>
          <p:nvPr/>
        </p:nvPicPr>
        <p:blipFill>
          <a:blip r:embed="rId2"/>
          <a:stretch/>
        </p:blipFill>
        <p:spPr>
          <a:xfrm>
            <a:off x="10986840" y="201960"/>
            <a:ext cx="1131120" cy="1070280"/>
          </a:xfrm>
          <a:prstGeom prst="rect">
            <a:avLst/>
          </a:prstGeom>
          <a:ln>
            <a:noFill/>
          </a:ln>
        </p:spPr>
      </p:pic>
      <p:pic>
        <p:nvPicPr>
          <p:cNvPr id="2216" name="Picture 8" descr=""/>
          <p:cNvPicPr/>
          <p:nvPr/>
        </p:nvPicPr>
        <p:blipFill>
          <a:blip r:embed="rId3"/>
          <a:stretch/>
        </p:blipFill>
        <p:spPr>
          <a:xfrm>
            <a:off x="10986840" y="201960"/>
            <a:ext cx="1131120" cy="1070280"/>
          </a:xfrm>
          <a:prstGeom prst="rect">
            <a:avLst/>
          </a:prstGeom>
          <a:ln>
            <a:noFill/>
          </a:ln>
        </p:spPr>
      </p:pic>
      <p:sp>
        <p:nvSpPr>
          <p:cNvPr id="2217"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218"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219"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220" name="PlaceHolder 5"/>
          <p:cNvSpPr>
            <a:spLocks noGrp="1"/>
          </p:cNvSpPr>
          <p:nvPr>
            <p:ph type="body"/>
          </p:nvPr>
        </p:nvSpPr>
        <p:spPr>
          <a:xfrm>
            <a:off x="609480" y="368208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221" name="PlaceHolder 6"/>
          <p:cNvSpPr>
            <a:spLocks noGrp="1"/>
          </p:cNvSpPr>
          <p:nvPr>
            <p:ph type="body"/>
          </p:nvPr>
        </p:nvSpPr>
        <p:spPr>
          <a:xfrm>
            <a:off x="3353040" y="368208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 id="2147484348" r:id="rId14"/>
    <p:sldLayoutId id="2147484349" r:id="rId15"/>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258"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259" name="Picture 7" descr=""/>
          <p:cNvPicPr/>
          <p:nvPr/>
        </p:nvPicPr>
        <p:blipFill>
          <a:blip r:embed="rId2"/>
          <a:stretch/>
        </p:blipFill>
        <p:spPr>
          <a:xfrm>
            <a:off x="10986840" y="201960"/>
            <a:ext cx="1131120" cy="1070280"/>
          </a:xfrm>
          <a:prstGeom prst="rect">
            <a:avLst/>
          </a:prstGeom>
          <a:ln>
            <a:noFill/>
          </a:ln>
        </p:spPr>
      </p:pic>
      <p:pic>
        <p:nvPicPr>
          <p:cNvPr id="2260" name="Picture 8" descr=""/>
          <p:cNvPicPr/>
          <p:nvPr/>
        </p:nvPicPr>
        <p:blipFill>
          <a:blip r:embed="rId3"/>
          <a:stretch/>
        </p:blipFill>
        <p:spPr>
          <a:xfrm>
            <a:off x="10986840" y="201960"/>
            <a:ext cx="1131120" cy="1070280"/>
          </a:xfrm>
          <a:prstGeom prst="rect">
            <a:avLst/>
          </a:prstGeom>
          <a:ln>
            <a:noFill/>
          </a:ln>
        </p:spPr>
      </p:pic>
      <p:sp>
        <p:nvSpPr>
          <p:cNvPr id="2261"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262"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263"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264" name="PlaceHolder 5"/>
          <p:cNvSpPr>
            <a:spLocks noGrp="1"/>
          </p:cNvSpPr>
          <p:nvPr>
            <p:ph type="body"/>
          </p:nvPr>
        </p:nvSpPr>
        <p:spPr>
          <a:xfrm>
            <a:off x="609480" y="368208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265" name="PlaceHolder 6"/>
          <p:cNvSpPr>
            <a:spLocks noGrp="1"/>
          </p:cNvSpPr>
          <p:nvPr>
            <p:ph type="body"/>
          </p:nvPr>
        </p:nvSpPr>
        <p:spPr>
          <a:xfrm>
            <a:off x="3353040" y="368208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302"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303" name="Picture 7" descr=""/>
          <p:cNvPicPr/>
          <p:nvPr/>
        </p:nvPicPr>
        <p:blipFill>
          <a:blip r:embed="rId2"/>
          <a:stretch/>
        </p:blipFill>
        <p:spPr>
          <a:xfrm>
            <a:off x="10986840" y="201960"/>
            <a:ext cx="1131120" cy="1070280"/>
          </a:xfrm>
          <a:prstGeom prst="rect">
            <a:avLst/>
          </a:prstGeom>
          <a:ln>
            <a:noFill/>
          </a:ln>
        </p:spPr>
      </p:pic>
      <p:pic>
        <p:nvPicPr>
          <p:cNvPr id="2304" name="Picture 8" descr=""/>
          <p:cNvPicPr/>
          <p:nvPr/>
        </p:nvPicPr>
        <p:blipFill>
          <a:blip r:embed="rId3"/>
          <a:stretch/>
        </p:blipFill>
        <p:spPr>
          <a:xfrm>
            <a:off x="10986840" y="201960"/>
            <a:ext cx="1131120" cy="1070280"/>
          </a:xfrm>
          <a:prstGeom prst="rect">
            <a:avLst/>
          </a:prstGeom>
          <a:ln>
            <a:noFill/>
          </a:ln>
        </p:spPr>
      </p:pic>
      <p:sp>
        <p:nvSpPr>
          <p:cNvPr id="2305"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306"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307"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344"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345" name="Picture 7" descr=""/>
          <p:cNvPicPr/>
          <p:nvPr/>
        </p:nvPicPr>
        <p:blipFill>
          <a:blip r:embed="rId2"/>
          <a:stretch/>
        </p:blipFill>
        <p:spPr>
          <a:xfrm>
            <a:off x="10986840" y="201960"/>
            <a:ext cx="1131120" cy="1070280"/>
          </a:xfrm>
          <a:prstGeom prst="rect">
            <a:avLst/>
          </a:prstGeom>
          <a:ln>
            <a:noFill/>
          </a:ln>
        </p:spPr>
      </p:pic>
      <p:pic>
        <p:nvPicPr>
          <p:cNvPr id="2346" name="Picture 8" descr=""/>
          <p:cNvPicPr/>
          <p:nvPr/>
        </p:nvPicPr>
        <p:blipFill>
          <a:blip r:embed="rId3"/>
          <a:stretch/>
        </p:blipFill>
        <p:spPr>
          <a:xfrm>
            <a:off x="10986840" y="201960"/>
            <a:ext cx="1131120" cy="1070280"/>
          </a:xfrm>
          <a:prstGeom prst="rect">
            <a:avLst/>
          </a:prstGeom>
          <a:ln>
            <a:noFill/>
          </a:ln>
        </p:spPr>
      </p:pic>
      <p:sp>
        <p:nvSpPr>
          <p:cNvPr id="2347"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348"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349"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386"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387" name="Picture 7" descr=""/>
          <p:cNvPicPr/>
          <p:nvPr/>
        </p:nvPicPr>
        <p:blipFill>
          <a:blip r:embed="rId2"/>
          <a:stretch/>
        </p:blipFill>
        <p:spPr>
          <a:xfrm>
            <a:off x="10986840" y="201960"/>
            <a:ext cx="1131120" cy="1070280"/>
          </a:xfrm>
          <a:prstGeom prst="rect">
            <a:avLst/>
          </a:prstGeom>
          <a:ln>
            <a:noFill/>
          </a:ln>
        </p:spPr>
      </p:pic>
      <p:pic>
        <p:nvPicPr>
          <p:cNvPr id="2388" name="Picture 8" descr=""/>
          <p:cNvPicPr/>
          <p:nvPr/>
        </p:nvPicPr>
        <p:blipFill>
          <a:blip r:embed="rId3"/>
          <a:stretch/>
        </p:blipFill>
        <p:spPr>
          <a:xfrm>
            <a:off x="10986840" y="201960"/>
            <a:ext cx="1131120" cy="1070280"/>
          </a:xfrm>
          <a:prstGeom prst="rect">
            <a:avLst/>
          </a:prstGeom>
          <a:ln>
            <a:noFill/>
          </a:ln>
        </p:spPr>
      </p:pic>
      <p:sp>
        <p:nvSpPr>
          <p:cNvPr id="238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39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27"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428" name="Picture 7" descr=""/>
          <p:cNvPicPr/>
          <p:nvPr/>
        </p:nvPicPr>
        <p:blipFill>
          <a:blip r:embed="rId2"/>
          <a:stretch/>
        </p:blipFill>
        <p:spPr>
          <a:xfrm>
            <a:off x="10986840" y="201960"/>
            <a:ext cx="1131120" cy="1070280"/>
          </a:xfrm>
          <a:prstGeom prst="rect">
            <a:avLst/>
          </a:prstGeom>
          <a:ln>
            <a:noFill/>
          </a:ln>
        </p:spPr>
      </p:pic>
      <p:pic>
        <p:nvPicPr>
          <p:cNvPr id="2429" name="Picture 8" descr=""/>
          <p:cNvPicPr/>
          <p:nvPr/>
        </p:nvPicPr>
        <p:blipFill>
          <a:blip r:embed="rId3"/>
          <a:stretch/>
        </p:blipFill>
        <p:spPr>
          <a:xfrm>
            <a:off x="10986840" y="201960"/>
            <a:ext cx="1131120" cy="1070280"/>
          </a:xfrm>
          <a:prstGeom prst="rect">
            <a:avLst/>
          </a:prstGeom>
          <a:ln>
            <a:noFill/>
          </a:ln>
        </p:spPr>
      </p:pic>
      <p:sp>
        <p:nvSpPr>
          <p:cNvPr id="243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43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6"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07" name="Picture 7" descr=""/>
          <p:cNvPicPr/>
          <p:nvPr/>
        </p:nvPicPr>
        <p:blipFill>
          <a:blip r:embed="rId2"/>
          <a:stretch/>
        </p:blipFill>
        <p:spPr>
          <a:xfrm>
            <a:off x="10986840" y="201960"/>
            <a:ext cx="1131120" cy="1070280"/>
          </a:xfrm>
          <a:prstGeom prst="rect">
            <a:avLst/>
          </a:prstGeom>
          <a:ln>
            <a:noFill/>
          </a:ln>
        </p:spPr>
      </p:pic>
      <p:pic>
        <p:nvPicPr>
          <p:cNvPr id="208" name="Picture 8" descr=""/>
          <p:cNvPicPr/>
          <p:nvPr/>
        </p:nvPicPr>
        <p:blipFill>
          <a:blip r:embed="rId3"/>
          <a:stretch/>
        </p:blipFill>
        <p:spPr>
          <a:xfrm>
            <a:off x="10986840" y="201960"/>
            <a:ext cx="1131120" cy="1070280"/>
          </a:xfrm>
          <a:prstGeom prst="rect">
            <a:avLst/>
          </a:prstGeom>
          <a:ln>
            <a:noFill/>
          </a:ln>
        </p:spPr>
      </p:pic>
      <p:sp>
        <p:nvSpPr>
          <p:cNvPr id="20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68"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469" name="Picture 7" descr=""/>
          <p:cNvPicPr/>
          <p:nvPr/>
        </p:nvPicPr>
        <p:blipFill>
          <a:blip r:embed="rId2"/>
          <a:stretch/>
        </p:blipFill>
        <p:spPr>
          <a:xfrm>
            <a:off x="10986840" y="201960"/>
            <a:ext cx="1131120" cy="1070280"/>
          </a:xfrm>
          <a:prstGeom prst="rect">
            <a:avLst/>
          </a:prstGeom>
          <a:ln>
            <a:noFill/>
          </a:ln>
        </p:spPr>
      </p:pic>
      <p:pic>
        <p:nvPicPr>
          <p:cNvPr id="2470" name="Picture 8" descr=""/>
          <p:cNvPicPr/>
          <p:nvPr/>
        </p:nvPicPr>
        <p:blipFill>
          <a:blip r:embed="rId3"/>
          <a:stretch/>
        </p:blipFill>
        <p:spPr>
          <a:xfrm>
            <a:off x="10986840" y="201960"/>
            <a:ext cx="1131120" cy="1070280"/>
          </a:xfrm>
          <a:prstGeom prst="rect">
            <a:avLst/>
          </a:prstGeom>
          <a:ln>
            <a:noFill/>
          </a:ln>
        </p:spPr>
      </p:pic>
      <p:sp>
        <p:nvSpPr>
          <p:cNvPr id="247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47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509"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510" name="Picture 7" descr=""/>
          <p:cNvPicPr/>
          <p:nvPr/>
        </p:nvPicPr>
        <p:blipFill>
          <a:blip r:embed="rId2"/>
          <a:stretch/>
        </p:blipFill>
        <p:spPr>
          <a:xfrm>
            <a:off x="10986840" y="201960"/>
            <a:ext cx="1131120" cy="1070280"/>
          </a:xfrm>
          <a:prstGeom prst="rect">
            <a:avLst/>
          </a:prstGeom>
          <a:ln>
            <a:noFill/>
          </a:ln>
        </p:spPr>
      </p:pic>
      <p:pic>
        <p:nvPicPr>
          <p:cNvPr id="2511" name="Picture 8" descr=""/>
          <p:cNvPicPr/>
          <p:nvPr/>
        </p:nvPicPr>
        <p:blipFill>
          <a:blip r:embed="rId3"/>
          <a:stretch/>
        </p:blipFill>
        <p:spPr>
          <a:xfrm>
            <a:off x="10986840" y="201960"/>
            <a:ext cx="1131120" cy="1070280"/>
          </a:xfrm>
          <a:prstGeom prst="rect">
            <a:avLst/>
          </a:prstGeom>
          <a:ln>
            <a:noFill/>
          </a:ln>
        </p:spPr>
      </p:pic>
      <p:sp>
        <p:nvSpPr>
          <p:cNvPr id="251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51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550"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551" name="Picture 7" descr=""/>
          <p:cNvPicPr/>
          <p:nvPr/>
        </p:nvPicPr>
        <p:blipFill>
          <a:blip r:embed="rId2"/>
          <a:stretch/>
        </p:blipFill>
        <p:spPr>
          <a:xfrm>
            <a:off x="10986840" y="201960"/>
            <a:ext cx="1131120" cy="1070280"/>
          </a:xfrm>
          <a:prstGeom prst="rect">
            <a:avLst/>
          </a:prstGeom>
          <a:ln>
            <a:noFill/>
          </a:ln>
        </p:spPr>
      </p:pic>
      <p:pic>
        <p:nvPicPr>
          <p:cNvPr id="2552" name="Picture 8" descr=""/>
          <p:cNvPicPr/>
          <p:nvPr/>
        </p:nvPicPr>
        <p:blipFill>
          <a:blip r:embed="rId3"/>
          <a:stretch/>
        </p:blipFill>
        <p:spPr>
          <a:xfrm>
            <a:off x="10986840" y="201960"/>
            <a:ext cx="1131120" cy="1070280"/>
          </a:xfrm>
          <a:prstGeom prst="rect">
            <a:avLst/>
          </a:prstGeom>
          <a:ln>
            <a:noFill/>
          </a:ln>
        </p:spPr>
      </p:pic>
      <p:sp>
        <p:nvSpPr>
          <p:cNvPr id="2553"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554"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555"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7"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48" name="Picture 7" descr=""/>
          <p:cNvPicPr/>
          <p:nvPr/>
        </p:nvPicPr>
        <p:blipFill>
          <a:blip r:embed="rId2"/>
          <a:stretch/>
        </p:blipFill>
        <p:spPr>
          <a:xfrm>
            <a:off x="10986840" y="201960"/>
            <a:ext cx="1131120" cy="1070280"/>
          </a:xfrm>
          <a:prstGeom prst="rect">
            <a:avLst/>
          </a:prstGeom>
          <a:ln>
            <a:noFill/>
          </a:ln>
        </p:spPr>
      </p:pic>
      <p:pic>
        <p:nvPicPr>
          <p:cNvPr id="249" name="Picture 8" descr=""/>
          <p:cNvPicPr/>
          <p:nvPr/>
        </p:nvPicPr>
        <p:blipFill>
          <a:blip r:embed="rId3"/>
          <a:stretch/>
        </p:blipFill>
        <p:spPr>
          <a:xfrm>
            <a:off x="10986840" y="201960"/>
            <a:ext cx="1131120" cy="1070280"/>
          </a:xfrm>
          <a:prstGeom prst="rect">
            <a:avLst/>
          </a:prstGeom>
          <a:ln>
            <a:noFill/>
          </a:ln>
        </p:spPr>
      </p:pic>
      <p:sp>
        <p:nvSpPr>
          <p:cNvPr id="250"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51" name="PlaceHolder 3"/>
          <p:cNvSpPr>
            <a:spLocks noGrp="1"/>
          </p:cNvSpPr>
          <p:nvPr>
            <p:ph type="body"/>
          </p:nvPr>
        </p:nvSpPr>
        <p:spPr>
          <a:xfrm>
            <a:off x="60948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52" name="PlaceHolder 4"/>
          <p:cNvSpPr>
            <a:spLocks noGrp="1"/>
          </p:cNvSpPr>
          <p:nvPr>
            <p:ph type="body"/>
          </p:nvPr>
        </p:nvSpPr>
        <p:spPr>
          <a:xfrm>
            <a:off x="3353040" y="1604520"/>
            <a:ext cx="2612160" cy="3976560"/>
          </a:xfrm>
          <a:prstGeom prst="rect">
            <a:avLst/>
          </a:prstGeom>
        </p:spPr>
        <p:txBody>
          <a:bodyPr lIns="0" rIns="0" tIns="0" bIns="0">
            <a:normAutofit fontScale="1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9"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290" name="Picture 7" descr=""/>
          <p:cNvPicPr/>
          <p:nvPr/>
        </p:nvPicPr>
        <p:blipFill>
          <a:blip r:embed="rId2"/>
          <a:stretch/>
        </p:blipFill>
        <p:spPr>
          <a:xfrm>
            <a:off x="10986840" y="201960"/>
            <a:ext cx="1131120" cy="1070280"/>
          </a:xfrm>
          <a:prstGeom prst="rect">
            <a:avLst/>
          </a:prstGeom>
          <a:ln>
            <a:noFill/>
          </a:ln>
        </p:spPr>
      </p:pic>
      <p:pic>
        <p:nvPicPr>
          <p:cNvPr id="291" name="Picture 8" descr=""/>
          <p:cNvPicPr/>
          <p:nvPr/>
        </p:nvPicPr>
        <p:blipFill>
          <a:blip r:embed="rId3"/>
          <a:stretch/>
        </p:blipFill>
        <p:spPr>
          <a:xfrm>
            <a:off x="10986840" y="201960"/>
            <a:ext cx="1131120" cy="1070280"/>
          </a:xfrm>
          <a:prstGeom prst="rect">
            <a:avLst/>
          </a:prstGeom>
          <a:ln>
            <a:noFill/>
          </a:ln>
        </p:spPr>
      </p:pic>
      <p:sp>
        <p:nvSpPr>
          <p:cNvPr id="29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30" name="CustomShape 1"/>
          <p:cNvSpPr/>
          <p:nvPr/>
        </p:nvSpPr>
        <p:spPr>
          <a:xfrm>
            <a:off x="360" y="176040"/>
            <a:ext cx="12186360" cy="1643400"/>
          </a:xfrm>
          <a:prstGeom prst="rect">
            <a:avLst/>
          </a:prstGeom>
          <a:solidFill>
            <a:srgbClr val="2683c6"/>
          </a:solidFill>
          <a:ln w="25560">
            <a:noFill/>
          </a:ln>
        </p:spPr>
        <p:style>
          <a:lnRef idx="0"/>
          <a:fillRef idx="0"/>
          <a:effectRef idx="0"/>
          <a:fontRef idx="minor"/>
        </p:style>
      </p:sp>
      <p:pic>
        <p:nvPicPr>
          <p:cNvPr id="331" name="Picture 7" descr=""/>
          <p:cNvPicPr/>
          <p:nvPr/>
        </p:nvPicPr>
        <p:blipFill>
          <a:blip r:embed="rId2"/>
          <a:stretch/>
        </p:blipFill>
        <p:spPr>
          <a:xfrm>
            <a:off x="10986840" y="201960"/>
            <a:ext cx="1131120" cy="1070280"/>
          </a:xfrm>
          <a:prstGeom prst="rect">
            <a:avLst/>
          </a:prstGeom>
          <a:ln>
            <a:noFill/>
          </a:ln>
        </p:spPr>
      </p:pic>
      <p:pic>
        <p:nvPicPr>
          <p:cNvPr id="332" name="Picture 8" descr=""/>
          <p:cNvPicPr/>
          <p:nvPr/>
        </p:nvPicPr>
        <p:blipFill>
          <a:blip r:embed="rId3"/>
          <a:stretch/>
        </p:blipFill>
        <p:spPr>
          <a:xfrm>
            <a:off x="10986840" y="201960"/>
            <a:ext cx="1131120" cy="1070280"/>
          </a:xfrm>
          <a:prstGeom prst="rect">
            <a:avLst/>
          </a:prstGeom>
          <a:ln>
            <a:noFill/>
          </a:ln>
        </p:spPr>
      </p:pic>
      <p:sp>
        <p:nvSpPr>
          <p:cNvPr id="333" name="PlaceHolder 2"/>
          <p:cNvSpPr>
            <a:spLocks noGrp="1"/>
          </p:cNvSpPr>
          <p:nvPr>
            <p:ph type="title"/>
          </p:nvPr>
        </p:nvSpPr>
        <p:spPr>
          <a:xfrm>
            <a:off x="609480" y="273600"/>
            <a:ext cx="10971720" cy="1144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34" name="PlaceHolder 3"/>
          <p:cNvSpPr>
            <a:spLocks noGrp="1"/>
          </p:cNvSpPr>
          <p:nvPr>
            <p:ph type="body"/>
          </p:nvPr>
        </p:nvSpPr>
        <p:spPr>
          <a:xfrm>
            <a:off x="60948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35" name="PlaceHolder 4"/>
          <p:cNvSpPr>
            <a:spLocks noGrp="1"/>
          </p:cNvSpPr>
          <p:nvPr>
            <p:ph type="body"/>
          </p:nvPr>
        </p:nvSpPr>
        <p:spPr>
          <a:xfrm>
            <a:off x="3353040" y="1604520"/>
            <a:ext cx="2612160" cy="1896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36" name="PlaceHolder 5"/>
          <p:cNvSpPr>
            <a:spLocks noGrp="1"/>
          </p:cNvSpPr>
          <p:nvPr>
            <p:ph type="body"/>
          </p:nvPr>
        </p:nvSpPr>
        <p:spPr>
          <a:xfrm>
            <a:off x="609480" y="3682080"/>
            <a:ext cx="535356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316.xml"/>
</Relationships>
</file>

<file path=ppt/slides/_rels/slide10.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316.xml"/>
</Relationships>
</file>

<file path=ppt/slides/_rels/slide11.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slideLayout" Target="../slideLayouts/slideLayout316.xml"/>
</Relationships>
</file>

<file path=ppt/slides/_rels/slide12.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slideLayout" Target="../slideLayouts/slideLayout316.xml"/>
</Relationships>
</file>

<file path=ppt/slides/_rels/slide13.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slideLayout" Target="../slideLayouts/slideLayout529.xml"/>
</Relationships>
</file>

<file path=ppt/slides/_rels/slide14.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slideLayout" Target="../slideLayouts/slideLayout561.xml"/>
</Relationships>
</file>

<file path=ppt/slides/_rels/slide15.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slideLayout" Target="../slideLayouts/slideLayout575.xml"/>
</Relationships>
</file>

<file path=ppt/slides/_rels/slide16.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585.xml"/>
</Relationships>
</file>

<file path=ppt/slides/_rels/slide17.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561.xml"/>
</Relationships>
</file>

<file path=ppt/slides/_rels/slide18.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slideLayout" Target="../slideLayouts/slideLayout561.xml"/>
</Relationships>
</file>

<file path=ppt/slides/_rels/slide19.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slideLayout" Target="../slideLayouts/slideLayout561.xml"/>
</Relationships>
</file>

<file path=ppt/slides/_rels/slide2.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529.xml"/>
</Relationships>
</file>

<file path=ppt/slides/_rels/slide20.xml.rels><?xml version="1.0" encoding="UTF-8"?>
<Relationships xmlns="http://schemas.openxmlformats.org/package/2006/relationships"><Relationship Id="rId1" Type="http://schemas.openxmlformats.org/officeDocument/2006/relationships/hyperlink" Target="https://bipp.io/sql-tutorial/advanced-sql/sql-correlated-subqueries/" TargetMode="External"/><Relationship Id="rId2" Type="http://schemas.openxmlformats.org/officeDocument/2006/relationships/image" Target="../media/image169.png"/><Relationship Id="rId3" Type="http://schemas.openxmlformats.org/officeDocument/2006/relationships/slideLayout" Target="../slideLayouts/slideLayout589.xml"/>
</Relationships>
</file>

<file path=ppt/slides/_rels/slide21.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hyperlink" Target="https://learnsql.com/blog/correlated-sql-subqueries-newbies/" TargetMode="External"/><Relationship Id="rId3" Type="http://schemas.openxmlformats.org/officeDocument/2006/relationships/slideLayout" Target="../slideLayouts/slideLayout508.xml"/>
</Relationships>
</file>

<file path=ppt/slides/_rels/slide22.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609.xml"/>
</Relationships>
</file>

<file path=ppt/slides/_rels/slide23.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613.xml"/>
</Relationships>
</file>

<file path=ppt/slides/_rels/slide24.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6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62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slideLayout" Target="../slideLayouts/slideLayout647.xml"/>
</Relationships>
</file>

<file path=ppt/slides/_rels/slide27.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slideLayout" Target="../slideLayouts/slideLayout659.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slideLayout" Target="../slideLayouts/slideLayout664.xml"/>
</Relationships>
</file>

<file path=ppt/slides/_rels/slide29.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slideLayout" Target="../slideLayouts/slideLayout664.xml"/>
</Relationships>
</file>

<file path=ppt/slides/_rels/slide3.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529.xml"/>
</Relationships>
</file>

<file path=ppt/slides/_rels/slide30.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slideLayout" Target="../slideLayouts/slideLayout659.xml"/>
</Relationships>
</file>

<file path=ppt/slides/_rels/slide31.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slideLayout" Target="../slideLayouts/slideLayout659.xml"/>
</Relationships>
</file>

<file path=ppt/slides/_rels/slide32.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slideLayout" Target="../slideLayouts/slideLayout405.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slideLayout" Target="../slideLayouts/slideLayout676.xml"/>
</Relationships>
</file>

<file path=ppt/slides/_rels/slide34.xml.rels><?xml version="1.0" encoding="UTF-8"?>
<Relationships xmlns="http://schemas.openxmlformats.org/package/2006/relationships"><Relationship Id="rId1" Type="http://schemas.openxmlformats.org/officeDocument/2006/relationships/hyperlink" Target="https://stackoverflow.com/questions/706972/difference-between-cte-and-subquery#:~:text=Adding%20to%20others&apos;%20answers%2C%20if,to%20reuse%20your%20code%20better" TargetMode="External"/><Relationship Id="rId2" Type="http://schemas.openxmlformats.org/officeDocument/2006/relationships/image" Target="../media/image194.png"/><Relationship Id="rId3" Type="http://schemas.openxmlformats.org/officeDocument/2006/relationships/slideLayout" Target="../slideLayouts/slideLayout659.xml"/>
</Relationships>
</file>

<file path=ppt/slides/_rels/slide35.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409.xml"/>
</Relationships>
</file>

<file path=ppt/slides/_rels/slide36.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409.xml"/>
</Relationships>
</file>

<file path=ppt/slides/_rels/slide37.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slideLayout" Target="../slideLayouts/slideLayout409.xml"/>
</Relationships>
</file>

<file path=ppt/slides/_rels/slide38.xml.rels><?xml version="1.0" encoding="UTF-8"?>
<Relationships xmlns="http://schemas.openxmlformats.org/package/2006/relationships"><Relationship Id="rId1" Type="http://schemas.openxmlformats.org/officeDocument/2006/relationships/hyperlink" Target="https://campus.datacamp.com/courses/improving-query-performance-in-postgresql/bringing-together-the-data?ex=6" TargetMode="External"/><Relationship Id="rId2" Type="http://schemas.openxmlformats.org/officeDocument/2006/relationships/hyperlink" Target="https://campus.datacamp.com/courses/improving-query-performance-in-postgresql/bringing-together-the-data?ex=7" TargetMode="External"/><Relationship Id="rId3" Type="http://schemas.openxmlformats.org/officeDocument/2006/relationships/hyperlink" Target="https://campus.datacamp.com/courses/improving-query-performance-in-postgresql/bringing-together-the-data?ex=8" TargetMode="External"/><Relationship Id="rId4" Type="http://schemas.openxmlformats.org/officeDocument/2006/relationships/slideLayout" Target="../slideLayouts/slideLayout685.xml"/>
</Relationships>
</file>

<file path=ppt/slides/_rels/slide39.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hyperlink" Target="https://app.datacamp.com/learn/courses/intermediate-sql" TargetMode="External"/><Relationship Id="rId3" Type="http://schemas.openxmlformats.org/officeDocument/2006/relationships/slideLayout" Target="../slideLayouts/slideLayout409.xml"/>
</Relationships>
</file>

<file path=ppt/slides/_rels/slide4.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slideLayout" Target="../slideLayouts/slideLayout529.xml"/>
</Relationships>
</file>

<file path=ppt/slides/_rels/slide40.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hyperlink" Target="https://app.datacamp.com/learn/courses/improving-query-performance-in-postgresql" TargetMode="External"/><Relationship Id="rId3" Type="http://schemas.openxmlformats.org/officeDocument/2006/relationships/slideLayout" Target="../slideLayouts/slideLayout409.xml"/>
</Relationships>
</file>

<file path=ppt/slides/_rels/slide41.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409.xml"/>
</Relationships>
</file>

<file path=ppt/slides/_rels/slide42.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409.xml"/>
</Relationships>
</file>

<file path=ppt/slides/_rels/slide43.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409.xml"/>
</Relationships>
</file>

<file path=ppt/slides/_rels/slide44.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png"/><Relationship Id="rId3" Type="http://schemas.openxmlformats.org/officeDocument/2006/relationships/slideLayout" Target="../slideLayouts/slideLayout664.xml"/>
</Relationships>
</file>

<file path=ppt/slides/_rels/slide45.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slideLayout" Target="../slideLayouts/slideLayout409.xml"/>
</Relationships>
</file>

<file path=ppt/slides/_rels/slide46.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409.xml"/>
</Relationships>
</file>

<file path=ppt/slides/_rels/slide47.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image" Target="../media/image208.png"/><Relationship Id="rId3" Type="http://schemas.openxmlformats.org/officeDocument/2006/relationships/image" Target="../media/image209.png"/><Relationship Id="rId4" Type="http://schemas.openxmlformats.org/officeDocument/2006/relationships/image" Target="../media/image210.png"/><Relationship Id="rId5" Type="http://schemas.openxmlformats.org/officeDocument/2006/relationships/slideLayout" Target="../slideLayouts/slideLayout659.xml"/>
</Relationships>
</file>

<file path=ppt/slides/_rels/slide48.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409.xml"/>
</Relationships>
</file>

<file path=ppt/slides/_rels/slide49.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slideLayout" Target="../slideLayouts/slideLayout664.xml"/>
</Relationships>
</file>

<file path=ppt/slides/_rels/slide5.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529.xml"/>
</Relationships>
</file>

<file path=ppt/slides/_rels/slide50.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409.xml"/>
</Relationships>
</file>

<file path=ppt/slides/_rels/slide51.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slideLayout" Target="../slideLayouts/slideLayout409.xml"/>
</Relationships>
</file>

<file path=ppt/slides/_rels/slide52.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slideLayout" Target="../slideLayouts/slideLayout409.xml"/>
</Relationships>
</file>

<file path=ppt/slides/_rels/slide53.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hyperlink" Target="https://www.youtube.com/watch?v=G2T2z0FVVgk&amp;list=PLJMaoEWvHwFIUwMrF4HLnRksF0H8DHGtt&amp;index=7" TargetMode="External"/><Relationship Id="rId3" Type="http://schemas.openxmlformats.org/officeDocument/2006/relationships/slideLayout" Target="../slideLayouts/slideLayout409.xml"/>
</Relationships>
</file>

<file path=ppt/slides/_rels/slide54.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image" Target="../media/image221.png"/><Relationship Id="rId5" Type="http://schemas.openxmlformats.org/officeDocument/2006/relationships/image" Target="../media/image222.png"/><Relationship Id="rId6" Type="http://schemas.openxmlformats.org/officeDocument/2006/relationships/slideLayout" Target="../slideLayouts/slideLayout13.xml"/><Relationship Id="rId7"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image" Target="../media/image224.png"/><Relationship Id="rId3" Type="http://schemas.openxmlformats.org/officeDocument/2006/relationships/slideLayout" Target="../slideLayouts/slideLayout13.xml"/><Relationship Id="rId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slideLayout" Target="../slideLayouts/slideLayout13.xml"/><Relationship Id="rId5"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slideLayout" Target="../slideLayouts/slideLayout13.xml"/><Relationship Id="rId5"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slideLayout" Target="../slideLayouts/slideLayout13.xml"/><Relationship Id="rId5"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image" Target="../media/image235.png"/><Relationship Id="rId3" Type="http://schemas.openxmlformats.org/officeDocument/2006/relationships/image" Target="../media/image236.png"/><Relationship Id="rId4" Type="http://schemas.openxmlformats.org/officeDocument/2006/relationships/slideLayout" Target="../slideLayouts/slideLayout13.xml"/><Relationship Id="rId5"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slideLayout" Target="../slideLayouts/slideLayout543.xml"/>
</Relationships>
</file>

<file path=ppt/slides/_rels/slide60.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image" Target="../media/image238.png"/><Relationship Id="rId3" Type="http://schemas.openxmlformats.org/officeDocument/2006/relationships/image" Target="../media/image239.png"/><Relationship Id="rId4" Type="http://schemas.openxmlformats.org/officeDocument/2006/relationships/image" Target="../media/image240.png"/><Relationship Id="rId5" Type="http://schemas.openxmlformats.org/officeDocument/2006/relationships/slideLayout" Target="../slideLayouts/slideLayout13.xml"/><Relationship Id="rId6"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slideLayout" Target="../slideLayouts/slideLayout13.xml"/><Relationship Id="rId5"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image" Target="../media/image245.png"/><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png"/><Relationship Id="rId6" Type="http://schemas.openxmlformats.org/officeDocument/2006/relationships/image" Target="../media/image249.png"/><Relationship Id="rId7" Type="http://schemas.openxmlformats.org/officeDocument/2006/relationships/slideLayout" Target="../slideLayouts/slideLayout13.xml"/><Relationship Id="rId8"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image" Target="../media/image252.png"/><Relationship Id="rId4" Type="http://schemas.openxmlformats.org/officeDocument/2006/relationships/image" Target="../media/image253.png"/><Relationship Id="rId5" Type="http://schemas.openxmlformats.org/officeDocument/2006/relationships/slideLayout" Target="../slideLayouts/slideLayout13.xml"/><Relationship Id="rId6"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image" Target="../media/image255.png"/><Relationship Id="rId3" Type="http://schemas.openxmlformats.org/officeDocument/2006/relationships/image" Target="../media/image256.png"/><Relationship Id="rId4" Type="http://schemas.openxmlformats.org/officeDocument/2006/relationships/image" Target="../media/image257.png"/><Relationship Id="rId5" Type="http://schemas.openxmlformats.org/officeDocument/2006/relationships/image" Target="../media/image258.png"/><Relationship Id="rId6" Type="http://schemas.openxmlformats.org/officeDocument/2006/relationships/slideLayout" Target="../slideLayouts/slideLayout13.xml"/><Relationship Id="rId7"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0.png"/><Relationship Id="rId3" Type="http://schemas.openxmlformats.org/officeDocument/2006/relationships/image" Target="../media/image261.png"/><Relationship Id="rId4" Type="http://schemas.openxmlformats.org/officeDocument/2006/relationships/image" Target="../media/image262.png"/><Relationship Id="rId5" Type="http://schemas.openxmlformats.org/officeDocument/2006/relationships/image" Target="../media/image263.png"/><Relationship Id="rId6" Type="http://schemas.openxmlformats.org/officeDocument/2006/relationships/slideLayout" Target="../slideLayouts/slideLayout13.xml"/><Relationship Id="rId7"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image" Target="../media/image265.png"/><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slideLayout" Target="../slideLayouts/slideLayout13.xml"/><Relationship Id="rId6"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268.png"/><Relationship Id="rId2" Type="http://schemas.openxmlformats.org/officeDocument/2006/relationships/image" Target="../media/image269.png"/><Relationship Id="rId3" Type="http://schemas.openxmlformats.org/officeDocument/2006/relationships/image" Target="../media/image270.png"/><Relationship Id="rId4" Type="http://schemas.openxmlformats.org/officeDocument/2006/relationships/image" Target="../media/image271.png"/><Relationship Id="rId5" Type="http://schemas.openxmlformats.org/officeDocument/2006/relationships/slideLayout" Target="../slideLayouts/slideLayout13.xml"/><Relationship Id="rId6"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image" Target="../media/image273.png"/><Relationship Id="rId3" Type="http://schemas.openxmlformats.org/officeDocument/2006/relationships/image" Target="../media/image274.png"/><Relationship Id="rId4" Type="http://schemas.openxmlformats.org/officeDocument/2006/relationships/slideLayout" Target="../slideLayouts/slideLayout13.xml"/><Relationship Id="rId5"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275.png"/><Relationship Id="rId2" Type="http://schemas.openxmlformats.org/officeDocument/2006/relationships/image" Target="../media/image276.png"/><Relationship Id="rId3" Type="http://schemas.openxmlformats.org/officeDocument/2006/relationships/image" Target="../media/image277.png"/><Relationship Id="rId4" Type="http://schemas.openxmlformats.org/officeDocument/2006/relationships/image" Target="../media/image278.png"/><Relationship Id="rId5" Type="http://schemas.openxmlformats.org/officeDocument/2006/relationships/image" Target="../media/image279.png"/><Relationship Id="rId6" Type="http://schemas.openxmlformats.org/officeDocument/2006/relationships/slideLayout" Target="../slideLayouts/slideLayout13.xml"/><Relationship Id="rId7"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316.xml"/>
</Relationships>
</file>

<file path=ppt/slides/_rels/slide70.xml.rels><?xml version="1.0" encoding="UTF-8"?>
<Relationships xmlns="http://schemas.openxmlformats.org/package/2006/relationships"><Relationship Id="rId1" Type="http://schemas.openxmlformats.org/officeDocument/2006/relationships/image" Target="../media/image280.png"/><Relationship Id="rId2" Type="http://schemas.openxmlformats.org/officeDocument/2006/relationships/image" Target="../media/image281.png"/><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282.png"/><Relationship Id="rId2" Type="http://schemas.openxmlformats.org/officeDocument/2006/relationships/image" Target="../media/image283.png"/><Relationship Id="rId3" Type="http://schemas.openxmlformats.org/officeDocument/2006/relationships/slideLayout" Target="../slideLayouts/slideLayout13.xml"/><Relationship Id="rId4"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284.png"/><Relationship Id="rId2" Type="http://schemas.openxmlformats.org/officeDocument/2006/relationships/image" Target="../media/image285.png"/><Relationship Id="rId3" Type="http://schemas.openxmlformats.org/officeDocument/2006/relationships/image" Target="../media/image286.png"/><Relationship Id="rId4" Type="http://schemas.openxmlformats.org/officeDocument/2006/relationships/slideLayout" Target="../slideLayouts/slideLayout13.xml"/><Relationship Id="rId5"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287.png"/><Relationship Id="rId2" Type="http://schemas.openxmlformats.org/officeDocument/2006/relationships/image" Target="../media/image288.png"/><Relationship Id="rId3"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289.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290.png"/><Relationship Id="rId2" Type="http://schemas.openxmlformats.org/officeDocument/2006/relationships/image" Target="../media/image291.png"/><Relationship Id="rId3" Type="http://schemas.openxmlformats.org/officeDocument/2006/relationships/slideLayout" Target="../slideLayouts/slideLayout13.xml"/><Relationship Id="rId4"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292.png"/><Relationship Id="rId2" Type="http://schemas.openxmlformats.org/officeDocument/2006/relationships/image" Target="../media/image293.png"/><Relationship Id="rId3" Type="http://schemas.openxmlformats.org/officeDocument/2006/relationships/slideLayout" Target="../slideLayouts/slideLayout13.xml"/><Relationship Id="rId4"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294.png"/><Relationship Id="rId2" Type="http://schemas.openxmlformats.org/officeDocument/2006/relationships/image" Target="../media/image295.png"/><Relationship Id="rId3" Type="http://schemas.openxmlformats.org/officeDocument/2006/relationships/image" Target="../media/image296.png"/><Relationship Id="rId4" Type="http://schemas.openxmlformats.org/officeDocument/2006/relationships/slideLayout" Target="../slideLayouts/slideLayout13.xml"/><Relationship Id="rId5"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297.png"/><Relationship Id="rId2" Type="http://schemas.openxmlformats.org/officeDocument/2006/relationships/image" Target="../media/image298.png"/><Relationship Id="rId3" Type="http://schemas.openxmlformats.org/officeDocument/2006/relationships/image" Target="../media/image299.png"/><Relationship Id="rId4" Type="http://schemas.openxmlformats.org/officeDocument/2006/relationships/image" Target="../media/image300.png"/><Relationship Id="rId5" Type="http://schemas.openxmlformats.org/officeDocument/2006/relationships/slideLayout" Target="../slideLayouts/slideLayout13.xml"/><Relationship Id="rId6"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slideLayout" Target="../slideLayouts/slideLayout316.xml"/>
</Relationships>
</file>

<file path=ppt/slides/_rels/slide80.xml.rels><?xml version="1.0" encoding="UTF-8"?>
<Relationships xmlns="http://schemas.openxmlformats.org/package/2006/relationships"><Relationship Id="rId1" Type="http://schemas.openxmlformats.org/officeDocument/2006/relationships/image" Target="../media/image303.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304.png"/><Relationship Id="rId2" Type="http://schemas.openxmlformats.org/officeDocument/2006/relationships/image" Target="../media/image305.png"/><Relationship Id="rId3" Type="http://schemas.openxmlformats.org/officeDocument/2006/relationships/slideLayout" Target="../slideLayouts/slideLayout13.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306.png"/><Relationship Id="rId2" Type="http://schemas.openxmlformats.org/officeDocument/2006/relationships/slideLayout" Target="../slideLayouts/slideLayout697.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307.png"/><Relationship Id="rId2" Type="http://schemas.openxmlformats.org/officeDocument/2006/relationships/hyperlink" Target="https://www.red-gate.com/simple-talk/databases/sql-server/t-sql-programming-sql-server/ten-common-sql-programming-mistakes/" TargetMode="External"/><Relationship Id="rId3" Type="http://schemas.openxmlformats.org/officeDocument/2006/relationships/slideLayout" Target="../slideLayouts/slideLayout709.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721.xml"/>
</Relationships>
</file>

<file path=ppt/slides/_rels/slide85.xml.rels><?xml version="1.0" encoding="UTF-8"?>
<Relationships xmlns="http://schemas.openxmlformats.org/package/2006/relationships"><Relationship Id="rId1" Type="http://schemas.openxmlformats.org/officeDocument/2006/relationships/image" Target="../media/image308.png"/><Relationship Id="rId2" Type="http://schemas.openxmlformats.org/officeDocument/2006/relationships/slideLayout" Target="../slideLayouts/slideLayout721.xml"/>
</Relationships>
</file>

<file path=ppt/slides/_rels/slide86.xml.rels><?xml version="1.0" encoding="UTF-8"?>
<Relationships xmlns="http://schemas.openxmlformats.org/package/2006/relationships"><Relationship Id="rId1" Type="http://schemas.openxmlformats.org/officeDocument/2006/relationships/image" Target="../media/image309.png"/><Relationship Id="rId2" Type="http://schemas.openxmlformats.org/officeDocument/2006/relationships/slideLayout" Target="../slideLayouts/slideLayout721.xml"/>
</Relationships>
</file>

<file path=ppt/slides/_rels/slide87.xml.rels><?xml version="1.0" encoding="UTF-8"?>
<Relationships xmlns="http://schemas.openxmlformats.org/package/2006/relationships"><Relationship Id="rId1" Type="http://schemas.openxmlformats.org/officeDocument/2006/relationships/image" Target="../media/image310.png"/><Relationship Id="rId2" Type="http://schemas.openxmlformats.org/officeDocument/2006/relationships/hyperlink" Target="https://codebeautify.org/sqlformatter" TargetMode="External"/><Relationship Id="rId3" Type="http://schemas.openxmlformats.org/officeDocument/2006/relationships/slideLayout" Target="../slideLayouts/slideLayout721.xml"/>
</Relationships>
</file>

<file path=ppt/slides/_rels/slide88.xml.rels><?xml version="1.0" encoding="UTF-8"?>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slideLayout" Target="../slideLayouts/slideLayout736.xml"/>
</Relationships>
</file>

<file path=ppt/slides/_rels/slide9.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slideLayout" Target="../slideLayouts/slideLayout31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8"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Correlated subquery primer</a:t>
            </a:r>
            <a:endParaRPr b="0" lang="en-US" sz="4400" spc="-1" strike="noStrike">
              <a:latin typeface="Arial"/>
            </a:endParaRPr>
          </a:p>
        </p:txBody>
      </p:sp>
      <p:pic>
        <p:nvPicPr>
          <p:cNvPr id="2599" name="" descr=""/>
          <p:cNvPicPr/>
          <p:nvPr/>
        </p:nvPicPr>
        <p:blipFill>
          <a:blip r:embed="rId1"/>
          <a:stretch/>
        </p:blipFill>
        <p:spPr>
          <a:xfrm>
            <a:off x="1090440" y="2750400"/>
            <a:ext cx="10010160" cy="2666160"/>
          </a:xfrm>
          <a:prstGeom prst="rect">
            <a:avLst/>
          </a:prstGeom>
          <a:ln>
            <a:noFill/>
          </a:ln>
        </p:spPr>
      </p:pic>
      <p:sp>
        <p:nvSpPr>
          <p:cNvPr id="2600" name="CustomShape 2"/>
          <p:cNvSpPr/>
          <p:nvPr/>
        </p:nvSpPr>
        <p:spPr>
          <a:xfrm>
            <a:off x="2833560" y="6036480"/>
            <a:ext cx="55692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Get employees earning more than the average salary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1"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Solution</a:t>
            </a:r>
            <a:endParaRPr b="0" lang="en-US" sz="4400" spc="-1" strike="noStrike">
              <a:latin typeface="Arial"/>
            </a:endParaRPr>
          </a:p>
        </p:txBody>
      </p:sp>
      <p:pic>
        <p:nvPicPr>
          <p:cNvPr id="2632" name="" descr=""/>
          <p:cNvPicPr/>
          <p:nvPr/>
        </p:nvPicPr>
        <p:blipFill>
          <a:blip r:embed="rId1"/>
          <a:stretch/>
        </p:blipFill>
        <p:spPr>
          <a:xfrm>
            <a:off x="7869600" y="2647800"/>
            <a:ext cx="4009680" cy="2161800"/>
          </a:xfrm>
          <a:prstGeom prst="rect">
            <a:avLst/>
          </a:prstGeom>
          <a:ln>
            <a:noFill/>
          </a:ln>
        </p:spPr>
      </p:pic>
      <p:sp>
        <p:nvSpPr>
          <p:cNvPr id="2633" name="CustomShape 2"/>
          <p:cNvSpPr/>
          <p:nvPr/>
        </p:nvSpPr>
        <p:spPr>
          <a:xfrm>
            <a:off x="678600" y="2309760"/>
            <a:ext cx="61470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how many times the SQL correlated subquery is executed?</a:t>
            </a:r>
            <a:endParaRPr b="0" lang="en-US" sz="1800" spc="-1" strike="noStrike">
              <a:latin typeface="Arial"/>
            </a:endParaRPr>
          </a:p>
        </p:txBody>
      </p:sp>
      <p:pic>
        <p:nvPicPr>
          <p:cNvPr id="2634" name="" descr=""/>
          <p:cNvPicPr/>
          <p:nvPr/>
        </p:nvPicPr>
        <p:blipFill>
          <a:blip r:embed="rId2"/>
          <a:stretch/>
        </p:blipFill>
        <p:spPr>
          <a:xfrm>
            <a:off x="685800" y="3062160"/>
            <a:ext cx="6819120" cy="1494720"/>
          </a:xfrm>
          <a:prstGeom prst="rect">
            <a:avLst/>
          </a:prstGeom>
          <a:ln>
            <a:noFill/>
          </a:ln>
        </p:spPr>
      </p:pic>
      <p:pic>
        <p:nvPicPr>
          <p:cNvPr id="2635" name="" descr=""/>
          <p:cNvPicPr/>
          <p:nvPr/>
        </p:nvPicPr>
        <p:blipFill>
          <a:blip r:embed="rId3"/>
          <a:stretch/>
        </p:blipFill>
        <p:spPr>
          <a:xfrm>
            <a:off x="1800360" y="5396040"/>
            <a:ext cx="4304520" cy="3992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6" name="" descr=""/>
          <p:cNvPicPr/>
          <p:nvPr/>
        </p:nvPicPr>
        <p:blipFill>
          <a:blip r:embed="rId1"/>
          <a:stretch/>
        </p:blipFill>
        <p:spPr>
          <a:xfrm>
            <a:off x="1102320" y="1607040"/>
            <a:ext cx="7155720" cy="2274120"/>
          </a:xfrm>
          <a:prstGeom prst="rect">
            <a:avLst/>
          </a:prstGeom>
          <a:ln>
            <a:noFill/>
          </a:ln>
        </p:spPr>
      </p:pic>
      <p:pic>
        <p:nvPicPr>
          <p:cNvPr id="2637" name="" descr=""/>
          <p:cNvPicPr/>
          <p:nvPr/>
        </p:nvPicPr>
        <p:blipFill>
          <a:blip r:embed="rId2"/>
          <a:stretch/>
        </p:blipFill>
        <p:spPr>
          <a:xfrm>
            <a:off x="8543880" y="1586520"/>
            <a:ext cx="2612160" cy="2512440"/>
          </a:xfrm>
          <a:prstGeom prst="rect">
            <a:avLst/>
          </a:prstGeom>
          <a:ln>
            <a:noFill/>
          </a:ln>
        </p:spPr>
      </p:pic>
      <p:sp>
        <p:nvSpPr>
          <p:cNvPr id="2638" name="CustomShape 1"/>
          <p:cNvSpPr/>
          <p:nvPr/>
        </p:nvSpPr>
        <p:spPr>
          <a:xfrm>
            <a:off x="609480" y="273600"/>
            <a:ext cx="10971720" cy="1144080"/>
          </a:xfrm>
          <a:prstGeom prst="rect">
            <a:avLst/>
          </a:prstGeom>
          <a:noFill/>
          <a:ln>
            <a:noFill/>
          </a:ln>
        </p:spPr>
        <p:style>
          <a:lnRef idx="0"/>
          <a:fillRef idx="0"/>
          <a:effectRef idx="0"/>
          <a:fontRef idx="minor"/>
        </p:style>
      </p:sp>
      <p:pic>
        <p:nvPicPr>
          <p:cNvPr id="2639" name="" descr=""/>
          <p:cNvPicPr/>
          <p:nvPr/>
        </p:nvPicPr>
        <p:blipFill>
          <a:blip r:embed="rId3"/>
          <a:stretch/>
        </p:blipFill>
        <p:spPr>
          <a:xfrm>
            <a:off x="-36720" y="1710000"/>
            <a:ext cx="1161720" cy="2104200"/>
          </a:xfrm>
          <a:prstGeom prst="rect">
            <a:avLst/>
          </a:prstGeom>
          <a:ln>
            <a:noFill/>
          </a:ln>
        </p:spPr>
      </p:pic>
      <p:sp>
        <p:nvSpPr>
          <p:cNvPr id="2640" name="CustomShape 2"/>
          <p:cNvSpPr/>
          <p:nvPr/>
        </p:nvSpPr>
        <p:spPr>
          <a:xfrm>
            <a:off x="678600" y="5203080"/>
            <a:ext cx="57841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find all employees who are not assigned to any projects</a:t>
            </a:r>
            <a:endParaRPr b="0" lang="en-US" sz="1800" spc="-1" strike="noStrike">
              <a:latin typeface="Arial"/>
            </a:endParaRPr>
          </a:p>
        </p:txBody>
      </p:sp>
      <p:pic>
        <p:nvPicPr>
          <p:cNvPr id="2641" name="" descr=""/>
          <p:cNvPicPr/>
          <p:nvPr/>
        </p:nvPicPr>
        <p:blipFill>
          <a:blip r:embed="rId4"/>
          <a:stretch/>
        </p:blipFill>
        <p:spPr>
          <a:xfrm>
            <a:off x="7762680" y="4410000"/>
            <a:ext cx="4009680" cy="2161800"/>
          </a:xfrm>
          <a:prstGeom prst="rect">
            <a:avLst/>
          </a:prstGeom>
          <a:ln>
            <a:noFill/>
          </a:ln>
        </p:spPr>
      </p:pic>
      <p:sp>
        <p:nvSpPr>
          <p:cNvPr id="2642" name="CustomShape 3"/>
          <p:cNvSpPr/>
          <p:nvPr/>
        </p:nvSpPr>
        <p:spPr>
          <a:xfrm>
            <a:off x="1500120" y="6381720"/>
            <a:ext cx="61470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how many times the SQL correlated subquery is executed?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3" name="" descr=""/>
          <p:cNvPicPr/>
          <p:nvPr/>
        </p:nvPicPr>
        <p:blipFill>
          <a:blip r:embed="rId1"/>
          <a:stretch/>
        </p:blipFill>
        <p:spPr>
          <a:xfrm>
            <a:off x="1102320" y="1607040"/>
            <a:ext cx="7155720" cy="2274120"/>
          </a:xfrm>
          <a:prstGeom prst="rect">
            <a:avLst/>
          </a:prstGeom>
          <a:ln>
            <a:noFill/>
          </a:ln>
        </p:spPr>
      </p:pic>
      <p:pic>
        <p:nvPicPr>
          <p:cNvPr id="2644" name="" descr=""/>
          <p:cNvPicPr/>
          <p:nvPr/>
        </p:nvPicPr>
        <p:blipFill>
          <a:blip r:embed="rId2"/>
          <a:stretch/>
        </p:blipFill>
        <p:spPr>
          <a:xfrm>
            <a:off x="8543880" y="1586520"/>
            <a:ext cx="2612160" cy="2512440"/>
          </a:xfrm>
          <a:prstGeom prst="rect">
            <a:avLst/>
          </a:prstGeom>
          <a:ln>
            <a:noFill/>
          </a:ln>
        </p:spPr>
      </p:pic>
      <p:sp>
        <p:nvSpPr>
          <p:cNvPr id="2645" name="CustomShape 1"/>
          <p:cNvSpPr/>
          <p:nvPr/>
        </p:nvSpPr>
        <p:spPr>
          <a:xfrm>
            <a:off x="609480" y="273600"/>
            <a:ext cx="10971720" cy="1144080"/>
          </a:xfrm>
          <a:prstGeom prst="rect">
            <a:avLst/>
          </a:prstGeom>
          <a:noFill/>
          <a:ln>
            <a:noFill/>
          </a:ln>
        </p:spPr>
        <p:style>
          <a:lnRef idx="0"/>
          <a:fillRef idx="0"/>
          <a:effectRef idx="0"/>
          <a:fontRef idx="minor"/>
        </p:style>
      </p:sp>
      <p:pic>
        <p:nvPicPr>
          <p:cNvPr id="2646" name="" descr=""/>
          <p:cNvPicPr/>
          <p:nvPr/>
        </p:nvPicPr>
        <p:blipFill>
          <a:blip r:embed="rId3"/>
          <a:stretch/>
        </p:blipFill>
        <p:spPr>
          <a:xfrm>
            <a:off x="-36720" y="1710000"/>
            <a:ext cx="1161720" cy="2104200"/>
          </a:xfrm>
          <a:prstGeom prst="rect">
            <a:avLst/>
          </a:prstGeom>
          <a:ln>
            <a:noFill/>
          </a:ln>
        </p:spPr>
      </p:pic>
      <p:sp>
        <p:nvSpPr>
          <p:cNvPr id="2647" name="CustomShape 2"/>
          <p:cNvSpPr/>
          <p:nvPr/>
        </p:nvSpPr>
        <p:spPr>
          <a:xfrm>
            <a:off x="678600" y="5203080"/>
            <a:ext cx="57841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find all employees who are not assigned to any projects</a:t>
            </a:r>
            <a:endParaRPr b="0" lang="en-US" sz="1800" spc="-1" strike="noStrike">
              <a:latin typeface="Arial"/>
            </a:endParaRPr>
          </a:p>
        </p:txBody>
      </p:sp>
      <p:pic>
        <p:nvPicPr>
          <p:cNvPr id="2648" name="" descr=""/>
          <p:cNvPicPr/>
          <p:nvPr/>
        </p:nvPicPr>
        <p:blipFill>
          <a:blip r:embed="rId4"/>
          <a:stretch/>
        </p:blipFill>
        <p:spPr>
          <a:xfrm>
            <a:off x="7762680" y="4410000"/>
            <a:ext cx="4009680" cy="2161800"/>
          </a:xfrm>
          <a:prstGeom prst="rect">
            <a:avLst/>
          </a:prstGeom>
          <a:ln>
            <a:noFill/>
          </a:ln>
        </p:spPr>
      </p:pic>
      <p:sp>
        <p:nvSpPr>
          <p:cNvPr id="2649" name="CustomShape 3"/>
          <p:cNvSpPr/>
          <p:nvPr/>
        </p:nvSpPr>
        <p:spPr>
          <a:xfrm>
            <a:off x="1500120" y="6381720"/>
            <a:ext cx="61470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how many times the SQL correlated subquery is executed?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0"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When can we avoid?</a:t>
            </a:r>
            <a:endParaRPr b="0" lang="en-US" sz="4400" spc="-1" strike="noStrike">
              <a:latin typeface="Arial"/>
            </a:endParaRPr>
          </a:p>
        </p:txBody>
      </p:sp>
      <p:pic>
        <p:nvPicPr>
          <p:cNvPr id="2651" name="" descr=""/>
          <p:cNvPicPr/>
          <p:nvPr/>
        </p:nvPicPr>
        <p:blipFill>
          <a:blip r:embed="rId1"/>
          <a:stretch/>
        </p:blipFill>
        <p:spPr>
          <a:xfrm>
            <a:off x="609120" y="2405160"/>
            <a:ext cx="5748120" cy="2499840"/>
          </a:xfrm>
          <a:prstGeom prst="rect">
            <a:avLst/>
          </a:prstGeom>
          <a:ln>
            <a:noFill/>
          </a:ln>
        </p:spPr>
      </p:pic>
      <p:sp>
        <p:nvSpPr>
          <p:cNvPr id="2652" name="CustomShape 2"/>
          <p:cNvSpPr/>
          <p:nvPr/>
        </p:nvSpPr>
        <p:spPr>
          <a:xfrm>
            <a:off x="1821600" y="5214960"/>
            <a:ext cx="504792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find all employees with a salary higher than their average departmental salary.</a:t>
            </a:r>
            <a:endParaRPr b="0" lang="en-US" sz="1800" spc="-1" strike="noStrike">
              <a:latin typeface="Arial"/>
            </a:endParaRPr>
          </a:p>
        </p:txBody>
      </p:sp>
      <p:pic>
        <p:nvPicPr>
          <p:cNvPr id="2653" name="" descr=""/>
          <p:cNvPicPr/>
          <p:nvPr/>
        </p:nvPicPr>
        <p:blipFill>
          <a:blip r:embed="rId2"/>
          <a:stretch/>
        </p:blipFill>
        <p:spPr>
          <a:xfrm>
            <a:off x="7310160" y="2383920"/>
            <a:ext cx="4588560" cy="2390040"/>
          </a:xfrm>
          <a:prstGeom prst="rect">
            <a:avLst/>
          </a:prstGeom>
          <a:ln>
            <a:noFill/>
          </a:ln>
        </p:spPr>
      </p:pic>
      <p:sp>
        <p:nvSpPr>
          <p:cNvPr id="2654" name="CustomShape 3"/>
          <p:cNvSpPr/>
          <p:nvPr/>
        </p:nvSpPr>
        <p:spPr>
          <a:xfrm>
            <a:off x="7810200" y="6000840"/>
            <a:ext cx="19681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Window functions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5"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What solutions are available?</a:t>
            </a:r>
            <a:endParaRPr b="0" lang="en-US" sz="4400" spc="-1" strike="noStrike">
              <a:latin typeface="Arial"/>
            </a:endParaRPr>
          </a:p>
        </p:txBody>
      </p:sp>
      <p:sp>
        <p:nvSpPr>
          <p:cNvPr id="2656" name="CustomShape 2"/>
          <p:cNvSpPr/>
          <p:nvPr/>
        </p:nvSpPr>
        <p:spPr>
          <a:xfrm>
            <a:off x="872640" y="1604160"/>
            <a:ext cx="4826880" cy="1896480"/>
          </a:xfrm>
          <a:prstGeom prst="rect">
            <a:avLst/>
          </a:prstGeom>
          <a:noFill/>
          <a:ln>
            <a:noFill/>
          </a:ln>
        </p:spPr>
        <p:style>
          <a:lnRef idx="0"/>
          <a:fillRef idx="0"/>
          <a:effectRef idx="0"/>
          <a:fontRef idx="minor"/>
        </p:style>
      </p:sp>
      <p:sp>
        <p:nvSpPr>
          <p:cNvPr id="2657" name="CustomShape 3"/>
          <p:cNvSpPr/>
          <p:nvPr/>
        </p:nvSpPr>
        <p:spPr>
          <a:xfrm>
            <a:off x="6385320" y="1604160"/>
            <a:ext cx="5046840" cy="1896480"/>
          </a:xfrm>
          <a:prstGeom prst="rect">
            <a:avLst/>
          </a:prstGeom>
          <a:noFill/>
          <a:ln>
            <a:noFill/>
          </a:ln>
        </p:spPr>
        <p:style>
          <a:lnRef idx="0"/>
          <a:fillRef idx="0"/>
          <a:effectRef idx="0"/>
          <a:fontRef idx="minor"/>
        </p:style>
      </p:sp>
      <p:sp>
        <p:nvSpPr>
          <p:cNvPr id="2658" name="CustomShape 4"/>
          <p:cNvSpPr/>
          <p:nvPr/>
        </p:nvSpPr>
        <p:spPr>
          <a:xfrm>
            <a:off x="609120" y="4213440"/>
            <a:ext cx="10972080" cy="833400"/>
          </a:xfrm>
          <a:prstGeom prst="rect">
            <a:avLst/>
          </a:prstGeom>
          <a:noFill/>
          <a:ln>
            <a:noFill/>
          </a:ln>
        </p:spPr>
        <p:style>
          <a:lnRef idx="0"/>
          <a:fillRef idx="0"/>
          <a:effectRef idx="0"/>
          <a:fontRef idx="minor"/>
        </p:style>
        <p:txBody>
          <a:bodyPr lIns="0" rIns="0" tIns="0" bIns="0">
            <a:normAutofit fontScale="66000"/>
          </a:bodyPr>
          <a:p>
            <a:pPr>
              <a:lnSpc>
                <a:spcPct val="100000"/>
              </a:lnSpc>
              <a:spcBef>
                <a:spcPts val="1417"/>
              </a:spcBef>
            </a:pPr>
            <a:endParaRPr b="0" lang="en-US" sz="1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highlight>
                  <a:srgbClr val="ffff00"/>
                </a:highlight>
                <a:latin typeface="Arial"/>
              </a:rPr>
              <a:t>List the employees who have never received a bonus.</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2659" name="" descr=""/>
          <p:cNvPicPr/>
          <p:nvPr/>
        </p:nvPicPr>
        <p:blipFill>
          <a:blip r:embed="rId1"/>
          <a:stretch/>
        </p:blipFill>
        <p:spPr>
          <a:xfrm>
            <a:off x="1104120" y="1589760"/>
            <a:ext cx="3752280" cy="1951920"/>
          </a:xfrm>
          <a:prstGeom prst="rect">
            <a:avLst/>
          </a:prstGeom>
          <a:ln>
            <a:noFill/>
          </a:ln>
        </p:spPr>
      </p:pic>
      <p:pic>
        <p:nvPicPr>
          <p:cNvPr id="2660" name="" descr=""/>
          <p:cNvPicPr/>
          <p:nvPr/>
        </p:nvPicPr>
        <p:blipFill>
          <a:blip r:embed="rId2"/>
          <a:stretch/>
        </p:blipFill>
        <p:spPr>
          <a:xfrm>
            <a:off x="6368400" y="1431360"/>
            <a:ext cx="5438160" cy="26949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1"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Correlated Subquery</a:t>
            </a:r>
            <a:endParaRPr b="0" lang="en-US" sz="4400" spc="-1" strike="noStrike">
              <a:latin typeface="Arial"/>
            </a:endParaRPr>
          </a:p>
        </p:txBody>
      </p:sp>
      <p:sp>
        <p:nvSpPr>
          <p:cNvPr id="2662" name="CustomShape 2"/>
          <p:cNvSpPr/>
          <p:nvPr/>
        </p:nvSpPr>
        <p:spPr>
          <a:xfrm>
            <a:off x="56160" y="4069800"/>
            <a:ext cx="6019200" cy="189648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highlight>
                  <a:srgbClr val="ffff00"/>
                </a:highlight>
                <a:latin typeface="Arial"/>
              </a:rPr>
              <a:t>List the employees who have never received a bonus.</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2663" name="" descr=""/>
          <p:cNvPicPr/>
          <p:nvPr/>
        </p:nvPicPr>
        <p:blipFill>
          <a:blip r:embed="rId1"/>
          <a:stretch/>
        </p:blipFill>
        <p:spPr>
          <a:xfrm>
            <a:off x="4699080" y="1346400"/>
            <a:ext cx="3645720" cy="1896480"/>
          </a:xfrm>
          <a:prstGeom prst="rect">
            <a:avLst/>
          </a:prstGeom>
          <a:ln>
            <a:noFill/>
          </a:ln>
        </p:spPr>
      </p:pic>
      <p:pic>
        <p:nvPicPr>
          <p:cNvPr id="2664" name="" descr=""/>
          <p:cNvPicPr/>
          <p:nvPr/>
        </p:nvPicPr>
        <p:blipFill>
          <a:blip r:embed="rId2"/>
          <a:stretch/>
        </p:blipFill>
        <p:spPr>
          <a:xfrm>
            <a:off x="341640" y="1283760"/>
            <a:ext cx="3826800" cy="1896480"/>
          </a:xfrm>
          <a:prstGeom prst="rect">
            <a:avLst/>
          </a:prstGeom>
          <a:ln>
            <a:noFill/>
          </a:ln>
        </p:spPr>
      </p:pic>
      <p:pic>
        <p:nvPicPr>
          <p:cNvPr id="2665" name="" descr=""/>
          <p:cNvPicPr/>
          <p:nvPr/>
        </p:nvPicPr>
        <p:blipFill>
          <a:blip r:embed="rId3"/>
          <a:stretch/>
        </p:blipFill>
        <p:spPr>
          <a:xfrm>
            <a:off x="6142320" y="3359160"/>
            <a:ext cx="5353920" cy="1846440"/>
          </a:xfrm>
          <a:prstGeom prst="rect">
            <a:avLst/>
          </a:prstGeom>
          <a:ln>
            <a:noFill/>
          </a:ln>
        </p:spPr>
      </p:pic>
      <p:pic>
        <p:nvPicPr>
          <p:cNvPr id="2666" name="" descr=""/>
          <p:cNvPicPr/>
          <p:nvPr/>
        </p:nvPicPr>
        <p:blipFill>
          <a:blip r:embed="rId4"/>
          <a:stretch/>
        </p:blipFill>
        <p:spPr>
          <a:xfrm>
            <a:off x="7597440" y="5317200"/>
            <a:ext cx="2285280" cy="1528920"/>
          </a:xfrm>
          <a:prstGeom prst="rect">
            <a:avLst/>
          </a:prstGeom>
          <a:ln>
            <a:noFill/>
          </a:ln>
        </p:spPr>
      </p:pic>
      <p:sp>
        <p:nvSpPr>
          <p:cNvPr id="2667" name="CustomShape 3"/>
          <p:cNvSpPr/>
          <p:nvPr/>
        </p:nvSpPr>
        <p:spPr>
          <a:xfrm>
            <a:off x="10269360" y="5558040"/>
            <a:ext cx="1486440" cy="111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EXIST WITH</a:t>
            </a:r>
            <a:br/>
            <a:r>
              <a:rPr b="0" lang="en-US" sz="1800" spc="-1" strike="noStrike">
                <a:highlight>
                  <a:srgbClr val="ffff00"/>
                </a:highlight>
                <a:latin typeface="Arial"/>
              </a:rPr>
              <a:t>SUBQ - </a:t>
            </a:r>
            <a:br/>
            <a:r>
              <a:rPr b="0" lang="en-US" sz="1800" spc="-1" strike="noStrike">
                <a:highlight>
                  <a:srgbClr val="ffff00"/>
                </a:highlight>
                <a:latin typeface="Arial"/>
              </a:rPr>
              <a:t>FAST TO </a:t>
            </a:r>
            <a:endParaRPr b="0" lang="en-US" sz="1800" spc="-1" strike="noStrike">
              <a:latin typeface="Arial"/>
            </a:endParaRPr>
          </a:p>
          <a:p>
            <a:pPr>
              <a:lnSpc>
                <a:spcPct val="100000"/>
              </a:lnSpc>
            </a:pPr>
            <a:r>
              <a:rPr b="0" lang="en-US" sz="1800" spc="-1" strike="noStrike">
                <a:highlight>
                  <a:srgbClr val="ffff00"/>
                </a:highlight>
                <a:latin typeface="Arial"/>
              </a:rPr>
              <a:t>THE POINT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8"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When can’t we avoid correlated SubQ?</a:t>
            </a:r>
            <a:endParaRPr b="0" lang="en-US" sz="4400" spc="-1" strike="noStrike">
              <a:latin typeface="Arial"/>
            </a:endParaRPr>
          </a:p>
        </p:txBody>
      </p:sp>
      <p:sp>
        <p:nvSpPr>
          <p:cNvPr id="2669" name="CustomShape 2"/>
          <p:cNvSpPr/>
          <p:nvPr/>
        </p:nvSpPr>
        <p:spPr>
          <a:xfrm>
            <a:off x="609480" y="1604520"/>
            <a:ext cx="5353920" cy="1896480"/>
          </a:xfrm>
          <a:prstGeom prst="rect">
            <a:avLst/>
          </a:prstGeom>
          <a:noFill/>
          <a:ln>
            <a:noFill/>
          </a:ln>
        </p:spPr>
        <p:style>
          <a:lnRef idx="0"/>
          <a:fillRef idx="0"/>
          <a:effectRef idx="0"/>
          <a:fontRef idx="minor"/>
        </p:style>
      </p:sp>
      <p:sp>
        <p:nvSpPr>
          <p:cNvPr id="2670" name="CustomShape 3"/>
          <p:cNvSpPr/>
          <p:nvPr/>
        </p:nvSpPr>
        <p:spPr>
          <a:xfrm>
            <a:off x="6231960" y="1604520"/>
            <a:ext cx="5353920" cy="1896480"/>
          </a:xfrm>
          <a:prstGeom prst="rect">
            <a:avLst/>
          </a:prstGeom>
          <a:noFill/>
          <a:ln>
            <a:noFill/>
          </a:ln>
        </p:spPr>
        <p:style>
          <a:lnRef idx="0"/>
          <a:fillRef idx="0"/>
          <a:effectRef idx="0"/>
          <a:fontRef idx="minor"/>
        </p:style>
      </p:sp>
      <p:sp>
        <p:nvSpPr>
          <p:cNvPr id="2671" name="CustomShape 4"/>
          <p:cNvSpPr/>
          <p:nvPr/>
        </p:nvSpPr>
        <p:spPr>
          <a:xfrm>
            <a:off x="609480" y="3682080"/>
            <a:ext cx="10972080" cy="1896480"/>
          </a:xfrm>
          <a:prstGeom prst="rect">
            <a:avLst/>
          </a:prstGeom>
          <a:noFill/>
          <a:ln>
            <a:noFill/>
          </a:ln>
        </p:spPr>
        <p:style>
          <a:lnRef idx="0"/>
          <a:fillRef idx="0"/>
          <a:effectRef idx="0"/>
          <a:fontRef idx="minor"/>
        </p:style>
      </p:sp>
      <p:sp>
        <p:nvSpPr>
          <p:cNvPr id="2672" name="CustomShape 5"/>
          <p:cNvSpPr/>
          <p:nvPr/>
        </p:nvSpPr>
        <p:spPr>
          <a:xfrm>
            <a:off x="2420640" y="2336760"/>
            <a:ext cx="57841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find all employees who are not assigned to any projects</a:t>
            </a:r>
            <a:endParaRPr b="0" lang="en-US" sz="1800" spc="-1" strike="noStrike">
              <a:latin typeface="Arial"/>
            </a:endParaRPr>
          </a:p>
        </p:txBody>
      </p:sp>
      <p:sp>
        <p:nvSpPr>
          <p:cNvPr id="2673" name="CustomShape 6"/>
          <p:cNvSpPr/>
          <p:nvPr/>
        </p:nvSpPr>
        <p:spPr>
          <a:xfrm>
            <a:off x="2397960" y="2868480"/>
            <a:ext cx="5101200" cy="1204200"/>
          </a:xfrm>
          <a:prstGeom prst="rect">
            <a:avLst/>
          </a:prstGeom>
          <a:noFill/>
          <a:ln>
            <a:noFill/>
          </a:ln>
        </p:spPr>
        <p:style>
          <a:lnRef idx="0"/>
          <a:fillRef idx="0"/>
          <a:effectRef idx="0"/>
          <a:fontRef idx="minor"/>
        </p:style>
        <p:txBody>
          <a:bodyPr lIns="0" rIns="0" tIns="0" bIns="0">
            <a:normAutofit fontScale="45000"/>
          </a:bodyPr>
          <a:p>
            <a:pPr>
              <a:lnSpc>
                <a:spcPct val="100000"/>
              </a:lnSpc>
              <a:spcBef>
                <a:spcPts val="1417"/>
              </a:spcBef>
            </a:pPr>
            <a:endParaRPr b="0" lang="en-US" sz="1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highlight>
                  <a:srgbClr val="ffff00"/>
                </a:highlight>
                <a:latin typeface="Arial"/>
              </a:rPr>
              <a:t>List the employees who have never received a bonus.</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2674" name="" descr=""/>
          <p:cNvPicPr/>
          <p:nvPr/>
        </p:nvPicPr>
        <p:blipFill>
          <a:blip r:embed="rId1"/>
          <a:stretch/>
        </p:blipFill>
        <p:spPr>
          <a:xfrm>
            <a:off x="2611080" y="4800240"/>
            <a:ext cx="7238160" cy="618480"/>
          </a:xfrm>
          <a:prstGeom prst="rect">
            <a:avLst/>
          </a:prstGeom>
          <a:ln>
            <a:noFill/>
          </a:ln>
        </p:spPr>
      </p:pic>
      <p:sp>
        <p:nvSpPr>
          <p:cNvPr id="2675" name="CustomShape 7"/>
          <p:cNvSpPr/>
          <p:nvPr/>
        </p:nvSpPr>
        <p:spPr>
          <a:xfrm>
            <a:off x="3171240" y="6073560"/>
            <a:ext cx="26186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0000"/>
                </a:highlight>
                <a:latin typeface="Arial"/>
              </a:rPr>
              <a:t>ANYTHING COMMON?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6"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When can’t we avoid correlated SubQ?</a:t>
            </a:r>
            <a:endParaRPr b="0" lang="en-US" sz="4400" spc="-1" strike="noStrike">
              <a:latin typeface="Arial"/>
            </a:endParaRPr>
          </a:p>
        </p:txBody>
      </p:sp>
      <p:sp>
        <p:nvSpPr>
          <p:cNvPr id="2677" name="CustomShape 2"/>
          <p:cNvSpPr/>
          <p:nvPr/>
        </p:nvSpPr>
        <p:spPr>
          <a:xfrm>
            <a:off x="609480" y="1604520"/>
            <a:ext cx="5353920" cy="1896480"/>
          </a:xfrm>
          <a:prstGeom prst="rect">
            <a:avLst/>
          </a:prstGeom>
          <a:noFill/>
          <a:ln>
            <a:noFill/>
          </a:ln>
        </p:spPr>
        <p:style>
          <a:lnRef idx="0"/>
          <a:fillRef idx="0"/>
          <a:effectRef idx="0"/>
          <a:fontRef idx="minor"/>
        </p:style>
      </p:sp>
      <p:sp>
        <p:nvSpPr>
          <p:cNvPr id="2678" name="CustomShape 3"/>
          <p:cNvSpPr/>
          <p:nvPr/>
        </p:nvSpPr>
        <p:spPr>
          <a:xfrm>
            <a:off x="6231960" y="1604520"/>
            <a:ext cx="5353920" cy="1896480"/>
          </a:xfrm>
          <a:prstGeom prst="rect">
            <a:avLst/>
          </a:prstGeom>
          <a:noFill/>
          <a:ln>
            <a:noFill/>
          </a:ln>
        </p:spPr>
        <p:style>
          <a:lnRef idx="0"/>
          <a:fillRef idx="0"/>
          <a:effectRef idx="0"/>
          <a:fontRef idx="minor"/>
        </p:style>
      </p:sp>
      <p:sp>
        <p:nvSpPr>
          <p:cNvPr id="2679" name="CustomShape 4"/>
          <p:cNvSpPr/>
          <p:nvPr/>
        </p:nvSpPr>
        <p:spPr>
          <a:xfrm>
            <a:off x="609480" y="3682080"/>
            <a:ext cx="10972080" cy="1896480"/>
          </a:xfrm>
          <a:prstGeom prst="rect">
            <a:avLst/>
          </a:prstGeom>
          <a:noFill/>
          <a:ln>
            <a:noFill/>
          </a:ln>
        </p:spPr>
        <p:style>
          <a:lnRef idx="0"/>
          <a:fillRef idx="0"/>
          <a:effectRef idx="0"/>
          <a:fontRef idx="minor"/>
        </p:style>
      </p:sp>
      <p:sp>
        <p:nvSpPr>
          <p:cNvPr id="2680" name="CustomShape 5"/>
          <p:cNvSpPr/>
          <p:nvPr/>
        </p:nvSpPr>
        <p:spPr>
          <a:xfrm>
            <a:off x="2420640" y="2336760"/>
            <a:ext cx="57841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find all employees who are not assigned to any projects</a:t>
            </a:r>
            <a:endParaRPr b="0" lang="en-US" sz="1800" spc="-1" strike="noStrike">
              <a:latin typeface="Arial"/>
            </a:endParaRPr>
          </a:p>
        </p:txBody>
      </p:sp>
      <p:sp>
        <p:nvSpPr>
          <p:cNvPr id="2681" name="CustomShape 6"/>
          <p:cNvSpPr/>
          <p:nvPr/>
        </p:nvSpPr>
        <p:spPr>
          <a:xfrm>
            <a:off x="2397960" y="2868480"/>
            <a:ext cx="5101200" cy="1204200"/>
          </a:xfrm>
          <a:prstGeom prst="rect">
            <a:avLst/>
          </a:prstGeom>
          <a:noFill/>
          <a:ln>
            <a:noFill/>
          </a:ln>
        </p:spPr>
        <p:style>
          <a:lnRef idx="0"/>
          <a:fillRef idx="0"/>
          <a:effectRef idx="0"/>
          <a:fontRef idx="minor"/>
        </p:style>
        <p:txBody>
          <a:bodyPr lIns="0" rIns="0" tIns="0" bIns="0">
            <a:normAutofit fontScale="45000"/>
          </a:bodyPr>
          <a:p>
            <a:pPr>
              <a:lnSpc>
                <a:spcPct val="100000"/>
              </a:lnSpc>
              <a:spcBef>
                <a:spcPts val="1417"/>
              </a:spcBef>
            </a:pPr>
            <a:endParaRPr b="0" lang="en-US" sz="1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highlight>
                  <a:srgbClr val="ffff00"/>
                </a:highlight>
                <a:latin typeface="Arial"/>
              </a:rPr>
              <a:t>List the employees who have never received a bonus.</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2682" name="" descr=""/>
          <p:cNvPicPr/>
          <p:nvPr/>
        </p:nvPicPr>
        <p:blipFill>
          <a:blip r:embed="rId1"/>
          <a:stretch/>
        </p:blipFill>
        <p:spPr>
          <a:xfrm>
            <a:off x="2611080" y="4800240"/>
            <a:ext cx="7238160" cy="618480"/>
          </a:xfrm>
          <a:prstGeom prst="rect">
            <a:avLst/>
          </a:prstGeom>
          <a:ln>
            <a:noFill/>
          </a:ln>
        </p:spPr>
      </p:pic>
      <p:sp>
        <p:nvSpPr>
          <p:cNvPr id="2683" name="CustomShape 7"/>
          <p:cNvSpPr/>
          <p:nvPr/>
        </p:nvSpPr>
        <p:spPr>
          <a:xfrm>
            <a:off x="3171240" y="6073560"/>
            <a:ext cx="26186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0000"/>
                </a:highlight>
                <a:latin typeface="Arial"/>
              </a:rPr>
              <a:t>ANYTHING COMMON?</a:t>
            </a:r>
            <a:endParaRPr b="0" lang="en-US" sz="1800" spc="-1" strike="noStrike">
              <a:latin typeface="Arial"/>
            </a:endParaRPr>
          </a:p>
        </p:txBody>
      </p:sp>
      <p:sp>
        <p:nvSpPr>
          <p:cNvPr id="2684" name="CustomShape 8"/>
          <p:cNvSpPr/>
          <p:nvPr/>
        </p:nvSpPr>
        <p:spPr>
          <a:xfrm>
            <a:off x="8135280" y="6375960"/>
            <a:ext cx="15368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00a933"/>
                </a:highlight>
                <a:latin typeface="Arial"/>
              </a:rPr>
              <a:t>NEGATIVES!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5"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What About Positive Data Questions? </a:t>
            </a:r>
            <a:endParaRPr b="0" lang="en-US" sz="4400" spc="-1" strike="noStrike">
              <a:latin typeface="Arial"/>
            </a:endParaRPr>
          </a:p>
        </p:txBody>
      </p:sp>
      <p:sp>
        <p:nvSpPr>
          <p:cNvPr id="2686" name="CustomShape 2"/>
          <p:cNvSpPr/>
          <p:nvPr/>
        </p:nvSpPr>
        <p:spPr>
          <a:xfrm>
            <a:off x="609480" y="1604520"/>
            <a:ext cx="5353920" cy="1896480"/>
          </a:xfrm>
          <a:prstGeom prst="rect">
            <a:avLst/>
          </a:prstGeom>
          <a:noFill/>
          <a:ln>
            <a:noFill/>
          </a:ln>
        </p:spPr>
        <p:style>
          <a:lnRef idx="0"/>
          <a:fillRef idx="0"/>
          <a:effectRef idx="0"/>
          <a:fontRef idx="minor"/>
        </p:style>
      </p:sp>
      <p:sp>
        <p:nvSpPr>
          <p:cNvPr id="2687" name="CustomShape 3"/>
          <p:cNvSpPr/>
          <p:nvPr/>
        </p:nvSpPr>
        <p:spPr>
          <a:xfrm>
            <a:off x="6231960" y="1604520"/>
            <a:ext cx="5353920" cy="1896480"/>
          </a:xfrm>
          <a:prstGeom prst="rect">
            <a:avLst/>
          </a:prstGeom>
          <a:noFill/>
          <a:ln>
            <a:noFill/>
          </a:ln>
        </p:spPr>
        <p:style>
          <a:lnRef idx="0"/>
          <a:fillRef idx="0"/>
          <a:effectRef idx="0"/>
          <a:fontRef idx="minor"/>
        </p:style>
      </p:sp>
      <p:sp>
        <p:nvSpPr>
          <p:cNvPr id="2688" name="CustomShape 4"/>
          <p:cNvSpPr/>
          <p:nvPr/>
        </p:nvSpPr>
        <p:spPr>
          <a:xfrm>
            <a:off x="856080" y="3951000"/>
            <a:ext cx="10972080" cy="18964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highlight>
                  <a:srgbClr val="ffff00"/>
                </a:highlight>
                <a:latin typeface="Arial"/>
              </a:rPr>
              <a:t>List the employees who have received a bonus.</a:t>
            </a:r>
            <a:endParaRPr b="0" lang="en-US" sz="3200" spc="-1" strike="noStrike">
              <a:latin typeface="Arial"/>
            </a:endParaRPr>
          </a:p>
        </p:txBody>
      </p:sp>
      <p:pic>
        <p:nvPicPr>
          <p:cNvPr id="2689" name="" descr=""/>
          <p:cNvPicPr/>
          <p:nvPr/>
        </p:nvPicPr>
        <p:blipFill>
          <a:blip r:embed="rId1"/>
          <a:stretch/>
        </p:blipFill>
        <p:spPr>
          <a:xfrm>
            <a:off x="6267960" y="1716480"/>
            <a:ext cx="3645720" cy="1896480"/>
          </a:xfrm>
          <a:prstGeom prst="rect">
            <a:avLst/>
          </a:prstGeom>
          <a:ln>
            <a:noFill/>
          </a:ln>
        </p:spPr>
      </p:pic>
      <p:pic>
        <p:nvPicPr>
          <p:cNvPr id="2690" name="" descr=""/>
          <p:cNvPicPr/>
          <p:nvPr/>
        </p:nvPicPr>
        <p:blipFill>
          <a:blip r:embed="rId2"/>
          <a:stretch/>
        </p:blipFill>
        <p:spPr>
          <a:xfrm>
            <a:off x="1910520" y="1653840"/>
            <a:ext cx="3826800" cy="1896480"/>
          </a:xfrm>
          <a:prstGeom prst="rect">
            <a:avLst/>
          </a:prstGeom>
          <a:ln>
            <a:noFill/>
          </a:ln>
        </p:spPr>
      </p:pic>
      <p:pic>
        <p:nvPicPr>
          <p:cNvPr id="2691" name="" descr=""/>
          <p:cNvPicPr/>
          <p:nvPr/>
        </p:nvPicPr>
        <p:blipFill>
          <a:blip r:embed="rId3"/>
          <a:stretch/>
        </p:blipFill>
        <p:spPr>
          <a:xfrm>
            <a:off x="3669120" y="4857120"/>
            <a:ext cx="4628520" cy="1513800"/>
          </a:xfrm>
          <a:prstGeom prst="rect">
            <a:avLst/>
          </a:prstGeom>
          <a:ln>
            <a:noFill/>
          </a:ln>
        </p:spPr>
      </p:pic>
      <p:sp>
        <p:nvSpPr>
          <p:cNvPr id="2692" name="CustomShape 5"/>
          <p:cNvSpPr/>
          <p:nvPr/>
        </p:nvSpPr>
        <p:spPr>
          <a:xfrm>
            <a:off x="8740440" y="5860440"/>
            <a:ext cx="1800360" cy="393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hi-IN" sz="1800" spc="-1" strike="noStrike">
                <a:highlight>
                  <a:srgbClr val="ff0000"/>
                </a:highlight>
                <a:latin typeface="Arial"/>
              </a:rPr>
              <a:t>وديتوا الجوين فيين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3" name="" descr=""/>
          <p:cNvPicPr/>
          <p:nvPr/>
        </p:nvPicPr>
        <p:blipFill>
          <a:blip r:embed="rId1"/>
          <a:stretch/>
        </p:blipFill>
        <p:spPr>
          <a:xfrm>
            <a:off x="609120" y="1676880"/>
            <a:ext cx="5353920" cy="1751040"/>
          </a:xfrm>
          <a:prstGeom prst="rect">
            <a:avLst/>
          </a:prstGeom>
          <a:ln>
            <a:noFill/>
          </a:ln>
        </p:spPr>
      </p:pic>
      <p:pic>
        <p:nvPicPr>
          <p:cNvPr id="2694" name="" descr=""/>
          <p:cNvPicPr/>
          <p:nvPr/>
        </p:nvPicPr>
        <p:blipFill>
          <a:blip r:embed="rId2"/>
          <a:stretch/>
        </p:blipFill>
        <p:spPr>
          <a:xfrm>
            <a:off x="6231600" y="1915200"/>
            <a:ext cx="5353920" cy="1274760"/>
          </a:xfrm>
          <a:prstGeom prst="rect">
            <a:avLst/>
          </a:prstGeom>
          <a:ln>
            <a:noFill/>
          </a:ln>
        </p:spPr>
      </p:pic>
      <p:pic>
        <p:nvPicPr>
          <p:cNvPr id="2695" name="" descr=""/>
          <p:cNvPicPr/>
          <p:nvPr/>
        </p:nvPicPr>
        <p:blipFill>
          <a:blip r:embed="rId3"/>
          <a:stretch/>
        </p:blipFill>
        <p:spPr>
          <a:xfrm>
            <a:off x="4026600" y="3681720"/>
            <a:ext cx="4137120" cy="1896480"/>
          </a:xfrm>
          <a:prstGeom prst="rect">
            <a:avLst/>
          </a:prstGeom>
          <a:ln>
            <a:noFill/>
          </a:ln>
        </p:spPr>
      </p:pic>
      <p:sp>
        <p:nvSpPr>
          <p:cNvPr id="2696"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Implicit join :) </a:t>
            </a:r>
            <a:endParaRPr b="0" lang="en-US" sz="4400" spc="-1" strike="noStrike">
              <a:latin typeface="Arial"/>
            </a:endParaRPr>
          </a:p>
        </p:txBody>
      </p:sp>
      <p:sp>
        <p:nvSpPr>
          <p:cNvPr id="2697" name="CustomShape 2"/>
          <p:cNvSpPr/>
          <p:nvPr/>
        </p:nvSpPr>
        <p:spPr>
          <a:xfrm>
            <a:off x="660960" y="6297480"/>
            <a:ext cx="657216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USE JOIN instead of a correlated subquery whenever possible.</a:t>
            </a:r>
            <a:endParaRPr b="0" lang="en-US" sz="1800" spc="-1" strike="noStrike">
              <a:latin typeface="Arial"/>
            </a:endParaRPr>
          </a:p>
        </p:txBody>
      </p:sp>
      <p:sp>
        <p:nvSpPr>
          <p:cNvPr id="2698" name="CustomShape 3"/>
          <p:cNvSpPr/>
          <p:nvPr/>
        </p:nvSpPr>
        <p:spPr>
          <a:xfrm>
            <a:off x="8964720" y="4089960"/>
            <a:ext cx="26737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Performance difference?</a:t>
            </a:r>
            <a:endParaRPr b="0" lang="en-US" sz="1800" spc="-1" strike="noStrike">
              <a:latin typeface="Arial"/>
            </a:endParaRPr>
          </a:p>
        </p:txBody>
      </p:sp>
      <p:pic>
        <p:nvPicPr>
          <p:cNvPr id="2699" name="" descr=""/>
          <p:cNvPicPr/>
          <p:nvPr/>
        </p:nvPicPr>
        <p:blipFill>
          <a:blip r:embed="rId4"/>
          <a:stretch/>
        </p:blipFill>
        <p:spPr>
          <a:xfrm>
            <a:off x="9657000" y="4678200"/>
            <a:ext cx="990000" cy="5040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1"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Simple subquery</a:t>
            </a:r>
            <a:endParaRPr b="0" lang="en-US" sz="4400" spc="-1" strike="noStrike">
              <a:latin typeface="Arial"/>
            </a:endParaRPr>
          </a:p>
        </p:txBody>
      </p:sp>
      <p:pic>
        <p:nvPicPr>
          <p:cNvPr id="2602" name="" descr=""/>
          <p:cNvPicPr/>
          <p:nvPr/>
        </p:nvPicPr>
        <p:blipFill>
          <a:blip r:embed="rId1"/>
          <a:stretch/>
        </p:blipFill>
        <p:spPr>
          <a:xfrm>
            <a:off x="609120" y="2405160"/>
            <a:ext cx="6236280" cy="2499840"/>
          </a:xfrm>
          <a:prstGeom prst="rect">
            <a:avLst/>
          </a:prstGeom>
          <a:ln>
            <a:noFill/>
          </a:ln>
        </p:spPr>
      </p:pic>
      <p:sp>
        <p:nvSpPr>
          <p:cNvPr id="2603" name="CustomShape 2"/>
          <p:cNvSpPr/>
          <p:nvPr/>
        </p:nvSpPr>
        <p:spPr>
          <a:xfrm>
            <a:off x="2833560" y="6036480"/>
            <a:ext cx="55692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Get employees earning more than the average salary</a:t>
            </a:r>
            <a:endParaRPr b="0" lang="en-US" sz="1800" spc="-1" strike="noStrike">
              <a:latin typeface="Arial"/>
            </a:endParaRPr>
          </a:p>
        </p:txBody>
      </p:sp>
      <p:pic>
        <p:nvPicPr>
          <p:cNvPr id="2604" name="" descr=""/>
          <p:cNvPicPr/>
          <p:nvPr/>
        </p:nvPicPr>
        <p:blipFill>
          <a:blip r:embed="rId2"/>
          <a:stretch/>
        </p:blipFill>
        <p:spPr>
          <a:xfrm>
            <a:off x="7708320" y="2186280"/>
            <a:ext cx="3506760" cy="261252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0"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MORE INFO</a:t>
            </a:r>
            <a:endParaRPr b="0" lang="en-US" sz="4400" spc="-1" strike="noStrike">
              <a:latin typeface="Arial"/>
            </a:endParaRPr>
          </a:p>
        </p:txBody>
      </p:sp>
      <p:sp>
        <p:nvSpPr>
          <p:cNvPr id="2701" name="CustomShape 2"/>
          <p:cNvSpPr/>
          <p:nvPr/>
        </p:nvSpPr>
        <p:spPr>
          <a:xfrm>
            <a:off x="848520" y="1604520"/>
            <a:ext cx="10493640" cy="3976920"/>
          </a:xfrm>
          <a:prstGeom prst="rect">
            <a:avLst/>
          </a:prstGeom>
          <a:noFill/>
          <a:ln>
            <a:noFill/>
          </a:ln>
        </p:spPr>
        <p:style>
          <a:lnRef idx="0"/>
          <a:fillRef idx="0"/>
          <a:effectRef idx="0"/>
          <a:fontRef idx="minor"/>
        </p:style>
      </p:sp>
      <p:sp>
        <p:nvSpPr>
          <p:cNvPr id="2702" name="CustomShape 3"/>
          <p:cNvSpPr/>
          <p:nvPr/>
        </p:nvSpPr>
        <p:spPr>
          <a:xfrm>
            <a:off x="705960" y="6364800"/>
            <a:ext cx="683568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hlinkClick r:id="rId1"/>
              </a:rPr>
              <a:t>https://bipp.io/sql-tutorial/advanced-sql/sql-correlated-subqueries/</a:t>
            </a:r>
            <a:r>
              <a:rPr b="0" lang="en-US" sz="1800" spc="-1" strike="noStrike">
                <a:solidFill>
                  <a:srgbClr val="0000ff"/>
                </a:solidFill>
                <a:latin typeface="Arial"/>
              </a:rPr>
              <a:t> </a:t>
            </a:r>
            <a:endParaRPr b="0" lang="en-US" sz="1800" spc="-1" strike="noStrike">
              <a:latin typeface="Arial"/>
            </a:endParaRPr>
          </a:p>
        </p:txBody>
      </p:sp>
      <p:pic>
        <p:nvPicPr>
          <p:cNvPr id="2703" name="" descr=""/>
          <p:cNvPicPr/>
          <p:nvPr/>
        </p:nvPicPr>
        <p:blipFill>
          <a:blip r:embed="rId2"/>
          <a:stretch/>
        </p:blipFill>
        <p:spPr>
          <a:xfrm>
            <a:off x="299880" y="1562040"/>
            <a:ext cx="11591280" cy="37332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4"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info</a:t>
            </a:r>
            <a:endParaRPr b="0" lang="en-US" sz="4400" spc="-1" strike="noStrike">
              <a:latin typeface="Arial"/>
            </a:endParaRPr>
          </a:p>
        </p:txBody>
      </p:sp>
      <p:sp>
        <p:nvSpPr>
          <p:cNvPr id="2705" name="CustomShape 2"/>
          <p:cNvSpPr/>
          <p:nvPr/>
        </p:nvSpPr>
        <p:spPr>
          <a:xfrm>
            <a:off x="609480" y="1604520"/>
            <a:ext cx="5353560" cy="3976560"/>
          </a:xfrm>
          <a:prstGeom prst="rect">
            <a:avLst/>
          </a:prstGeom>
          <a:noFill/>
          <a:ln>
            <a:noFill/>
          </a:ln>
        </p:spPr>
        <p:style>
          <a:lnRef idx="0"/>
          <a:fillRef idx="0"/>
          <a:effectRef idx="0"/>
          <a:fontRef idx="minor"/>
        </p:style>
      </p:sp>
      <p:sp>
        <p:nvSpPr>
          <p:cNvPr id="2706" name="CustomShape 3"/>
          <p:cNvSpPr/>
          <p:nvPr/>
        </p:nvSpPr>
        <p:spPr>
          <a:xfrm>
            <a:off x="6231960" y="1604520"/>
            <a:ext cx="5353560" cy="3976560"/>
          </a:xfrm>
          <a:prstGeom prst="rect">
            <a:avLst/>
          </a:prstGeom>
          <a:noFill/>
          <a:ln>
            <a:noFill/>
          </a:ln>
        </p:spPr>
        <p:style>
          <a:lnRef idx="0"/>
          <a:fillRef idx="0"/>
          <a:effectRef idx="0"/>
          <a:fontRef idx="minor"/>
        </p:style>
      </p:sp>
      <p:pic>
        <p:nvPicPr>
          <p:cNvPr id="2707" name="" descr=""/>
          <p:cNvPicPr/>
          <p:nvPr/>
        </p:nvPicPr>
        <p:blipFill>
          <a:blip r:embed="rId1"/>
          <a:stretch/>
        </p:blipFill>
        <p:spPr>
          <a:xfrm>
            <a:off x="2152440" y="2109960"/>
            <a:ext cx="7885800" cy="2637360"/>
          </a:xfrm>
          <a:prstGeom prst="rect">
            <a:avLst/>
          </a:prstGeom>
          <a:ln>
            <a:noFill/>
          </a:ln>
        </p:spPr>
      </p:pic>
      <p:sp>
        <p:nvSpPr>
          <p:cNvPr id="2708" name="CustomShape 4"/>
          <p:cNvSpPr/>
          <p:nvPr/>
        </p:nvSpPr>
        <p:spPr>
          <a:xfrm>
            <a:off x="914400" y="6309360"/>
            <a:ext cx="63277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https://learnsql.com/blog/correlated-sql-subqueries-newbies/</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09"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about SELECT clause?</a:t>
            </a:r>
            <a:endParaRPr b="0" lang="en-US" sz="4400" spc="-1" strike="noStrike">
              <a:latin typeface="Arial"/>
            </a:endParaRPr>
          </a:p>
        </p:txBody>
      </p:sp>
      <p:sp>
        <p:nvSpPr>
          <p:cNvPr id="2710" name="CustomShape 2"/>
          <p:cNvSpPr/>
          <p:nvPr/>
        </p:nvSpPr>
        <p:spPr>
          <a:xfrm>
            <a:off x="640080" y="2377440"/>
            <a:ext cx="5353200" cy="1895760"/>
          </a:xfrm>
          <a:prstGeom prst="rect">
            <a:avLst/>
          </a:prstGeom>
          <a:noFill/>
          <a:ln>
            <a:noFill/>
          </a:ln>
        </p:spPr>
        <p:style>
          <a:lnRef idx="0"/>
          <a:fillRef idx="0"/>
          <a:effectRef idx="0"/>
          <a:fontRef idx="minor"/>
        </p:style>
      </p:sp>
      <p:sp>
        <p:nvSpPr>
          <p:cNvPr id="2711" name="CustomShape 3"/>
          <p:cNvSpPr/>
          <p:nvPr/>
        </p:nvSpPr>
        <p:spPr>
          <a:xfrm>
            <a:off x="6350040" y="2377440"/>
            <a:ext cx="5353200" cy="1895760"/>
          </a:xfrm>
          <a:prstGeom prst="rect">
            <a:avLst/>
          </a:prstGeom>
          <a:noFill/>
          <a:ln>
            <a:noFill/>
          </a:ln>
        </p:spPr>
        <p:style>
          <a:lnRef idx="0"/>
          <a:fillRef idx="0"/>
          <a:effectRef idx="0"/>
          <a:fontRef idx="minor"/>
        </p:style>
      </p:sp>
      <p:sp>
        <p:nvSpPr>
          <p:cNvPr id="2712" name="CustomShape 4"/>
          <p:cNvSpPr/>
          <p:nvPr/>
        </p:nvSpPr>
        <p:spPr>
          <a:xfrm>
            <a:off x="548640" y="5486400"/>
            <a:ext cx="10971360" cy="189576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count the number of countries listed in the states table for each continent in the prime_ministers table</a:t>
            </a:r>
            <a:endParaRPr b="0" lang="en-US" sz="3200" spc="-1" strike="noStrike">
              <a:latin typeface="Arial"/>
            </a:endParaRPr>
          </a:p>
        </p:txBody>
      </p:sp>
      <p:pic>
        <p:nvPicPr>
          <p:cNvPr id="2713" name="" descr=""/>
          <p:cNvPicPr/>
          <p:nvPr/>
        </p:nvPicPr>
        <p:blipFill>
          <a:blip r:embed="rId1"/>
          <a:stretch/>
        </p:blipFill>
        <p:spPr>
          <a:xfrm>
            <a:off x="365760" y="1645920"/>
            <a:ext cx="5028120" cy="3478320"/>
          </a:xfrm>
          <a:prstGeom prst="rect">
            <a:avLst/>
          </a:prstGeom>
          <a:ln>
            <a:noFill/>
          </a:ln>
        </p:spPr>
      </p:pic>
      <p:pic>
        <p:nvPicPr>
          <p:cNvPr id="2714" name="" descr=""/>
          <p:cNvPicPr/>
          <p:nvPr/>
        </p:nvPicPr>
        <p:blipFill>
          <a:blip r:embed="rId2"/>
          <a:stretch/>
        </p:blipFill>
        <p:spPr>
          <a:xfrm>
            <a:off x="6492240" y="2286000"/>
            <a:ext cx="5056200" cy="16560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715" name="" descr=""/>
          <p:cNvPicPr/>
          <p:nvPr/>
        </p:nvPicPr>
        <p:blipFill>
          <a:blip r:embed="rId1"/>
          <a:stretch/>
        </p:blipFill>
        <p:spPr>
          <a:xfrm>
            <a:off x="4576320" y="1604520"/>
            <a:ext cx="3036960" cy="3976200"/>
          </a:xfrm>
          <a:prstGeom prst="rect">
            <a:avLst/>
          </a:prstGeom>
          <a:ln>
            <a:noFill/>
          </a:ln>
        </p:spPr>
      </p:pic>
      <p:sp>
        <p:nvSpPr>
          <p:cNvPr id="2716"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Step 1</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17"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Finishing step?</a:t>
            </a:r>
            <a:endParaRPr b="0" lang="en-US" sz="4400" spc="-1" strike="noStrike">
              <a:latin typeface="Arial"/>
            </a:endParaRPr>
          </a:p>
        </p:txBody>
      </p:sp>
      <p:pic>
        <p:nvPicPr>
          <p:cNvPr id="2718" name="" descr=""/>
          <p:cNvPicPr/>
          <p:nvPr/>
        </p:nvPicPr>
        <p:blipFill>
          <a:blip r:embed="rId1"/>
          <a:stretch/>
        </p:blipFill>
        <p:spPr>
          <a:xfrm>
            <a:off x="2635920" y="1604520"/>
            <a:ext cx="6917760" cy="3976200"/>
          </a:xfrm>
          <a:prstGeom prst="rect">
            <a:avLst/>
          </a:prstGeom>
          <a:ln>
            <a:noFill/>
          </a:ln>
        </p:spPr>
      </p:pic>
      <p:sp>
        <p:nvSpPr>
          <p:cNvPr id="2719" name="CustomShape 2"/>
          <p:cNvSpPr/>
          <p:nvPr/>
        </p:nvSpPr>
        <p:spPr>
          <a:xfrm>
            <a:off x="1920240" y="6217920"/>
            <a:ext cx="261360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Are the queries related?</a:t>
            </a:r>
            <a:endParaRPr b="0" lang="en-US" sz="1800" spc="-1" strike="noStrike">
              <a:latin typeface="Arial"/>
            </a:endParaRPr>
          </a:p>
        </p:txBody>
      </p:sp>
      <p:sp>
        <p:nvSpPr>
          <p:cNvPr id="2720" name="CustomShape 3"/>
          <p:cNvSpPr/>
          <p:nvPr/>
        </p:nvSpPr>
        <p:spPr>
          <a:xfrm>
            <a:off x="6492240" y="6309360"/>
            <a:ext cx="26913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Outcome of inner query?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21"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Finishing step?</a:t>
            </a:r>
            <a:endParaRPr b="0" lang="en-US" sz="4400" spc="-1" strike="noStrike">
              <a:latin typeface="Arial"/>
            </a:endParaRPr>
          </a:p>
        </p:txBody>
      </p:sp>
      <p:pic>
        <p:nvPicPr>
          <p:cNvPr id="2722" name="" descr=""/>
          <p:cNvPicPr/>
          <p:nvPr/>
        </p:nvPicPr>
        <p:blipFill>
          <a:blip r:embed="rId1"/>
          <a:stretch/>
        </p:blipFill>
        <p:spPr>
          <a:xfrm>
            <a:off x="2635920" y="1604520"/>
            <a:ext cx="6917760" cy="39762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23"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Convert to correlated</a:t>
            </a:r>
            <a:endParaRPr b="0" lang="en-US" sz="4400" spc="-1" strike="noStrike">
              <a:latin typeface="Arial"/>
            </a:endParaRPr>
          </a:p>
        </p:txBody>
      </p:sp>
      <p:sp>
        <p:nvSpPr>
          <p:cNvPr id="2724" name="CustomShape 2"/>
          <p:cNvSpPr/>
          <p:nvPr/>
        </p:nvSpPr>
        <p:spPr>
          <a:xfrm>
            <a:off x="609480" y="1604520"/>
            <a:ext cx="5353560" cy="18961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What is the average number of goals scored in each country?</a:t>
            </a:r>
            <a:endParaRPr b="0" lang="en-US" sz="3200" spc="-1" strike="noStrike">
              <a:latin typeface="Arial"/>
            </a:endParaRPr>
          </a:p>
        </p:txBody>
      </p:sp>
      <p:pic>
        <p:nvPicPr>
          <p:cNvPr id="2725" name="" descr=""/>
          <p:cNvPicPr/>
          <p:nvPr/>
        </p:nvPicPr>
        <p:blipFill>
          <a:blip r:embed="rId1"/>
          <a:stretch/>
        </p:blipFill>
        <p:spPr>
          <a:xfrm>
            <a:off x="7288920" y="1920240"/>
            <a:ext cx="2585880" cy="1896120"/>
          </a:xfrm>
          <a:prstGeom prst="rect">
            <a:avLst/>
          </a:prstGeom>
          <a:ln>
            <a:noFill/>
          </a:ln>
        </p:spPr>
      </p:pic>
      <p:pic>
        <p:nvPicPr>
          <p:cNvPr id="2726" name="" descr=""/>
          <p:cNvPicPr/>
          <p:nvPr/>
        </p:nvPicPr>
        <p:blipFill>
          <a:blip r:embed="rId2"/>
          <a:stretch/>
        </p:blipFill>
        <p:spPr>
          <a:xfrm>
            <a:off x="3382560" y="3931920"/>
            <a:ext cx="2743200" cy="1896120"/>
          </a:xfrm>
          <a:prstGeom prst="rect">
            <a:avLst/>
          </a:prstGeom>
          <a:ln>
            <a:noFill/>
          </a:ln>
        </p:spPr>
      </p:pic>
      <p:pic>
        <p:nvPicPr>
          <p:cNvPr id="2727" name="" descr=""/>
          <p:cNvPicPr/>
          <p:nvPr/>
        </p:nvPicPr>
        <p:blipFill>
          <a:blip r:embed="rId3"/>
          <a:stretch/>
        </p:blipFill>
        <p:spPr>
          <a:xfrm>
            <a:off x="7342560" y="3955320"/>
            <a:ext cx="2715120" cy="18961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28"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Convert to correlated</a:t>
            </a:r>
            <a:endParaRPr b="0" lang="en-US" sz="4400" spc="-1" strike="noStrike">
              <a:latin typeface="Arial"/>
            </a:endParaRPr>
          </a:p>
        </p:txBody>
      </p:sp>
      <p:sp>
        <p:nvSpPr>
          <p:cNvPr id="2729" name="CustomShape 2"/>
          <p:cNvSpPr/>
          <p:nvPr/>
        </p:nvSpPr>
        <p:spPr>
          <a:xfrm>
            <a:off x="609480" y="1604520"/>
            <a:ext cx="5353560" cy="18961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What is the average number of goals scored in each country?</a:t>
            </a:r>
            <a:endParaRPr b="0" lang="en-US" sz="3200" spc="-1" strike="noStrike">
              <a:latin typeface="Arial"/>
            </a:endParaRPr>
          </a:p>
        </p:txBody>
      </p:sp>
      <p:pic>
        <p:nvPicPr>
          <p:cNvPr id="2730" name="" descr=""/>
          <p:cNvPicPr/>
          <p:nvPr/>
        </p:nvPicPr>
        <p:blipFill>
          <a:blip r:embed="rId1"/>
          <a:stretch/>
        </p:blipFill>
        <p:spPr>
          <a:xfrm>
            <a:off x="6035040" y="4073040"/>
            <a:ext cx="3016800" cy="2212200"/>
          </a:xfrm>
          <a:prstGeom prst="rect">
            <a:avLst/>
          </a:prstGeom>
          <a:ln>
            <a:noFill/>
          </a:ln>
        </p:spPr>
      </p:pic>
      <p:pic>
        <p:nvPicPr>
          <p:cNvPr id="2731" name="" descr=""/>
          <p:cNvPicPr/>
          <p:nvPr/>
        </p:nvPicPr>
        <p:blipFill>
          <a:blip r:embed="rId2"/>
          <a:stretch/>
        </p:blipFill>
        <p:spPr>
          <a:xfrm>
            <a:off x="2103120" y="4058640"/>
            <a:ext cx="3180960" cy="2250000"/>
          </a:xfrm>
          <a:prstGeom prst="rect">
            <a:avLst/>
          </a:prstGeom>
          <a:ln>
            <a:noFill/>
          </a:ln>
        </p:spPr>
      </p:pic>
      <p:pic>
        <p:nvPicPr>
          <p:cNvPr id="2732" name="" descr=""/>
          <p:cNvPicPr/>
          <p:nvPr/>
        </p:nvPicPr>
        <p:blipFill>
          <a:blip r:embed="rId3"/>
          <a:stretch/>
        </p:blipFill>
        <p:spPr>
          <a:xfrm>
            <a:off x="7589520" y="1943640"/>
            <a:ext cx="1856520" cy="1896120"/>
          </a:xfrm>
          <a:prstGeom prst="rect">
            <a:avLst/>
          </a:prstGeom>
          <a:ln>
            <a:noFill/>
          </a:ln>
        </p:spPr>
      </p:pic>
      <p:sp>
        <p:nvSpPr>
          <p:cNvPr id="2733" name="CustomShape 3"/>
          <p:cNvSpPr/>
          <p:nvPr/>
        </p:nvSpPr>
        <p:spPr>
          <a:xfrm>
            <a:off x="344880" y="6420240"/>
            <a:ext cx="66038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How is avg in inner query and the group by in outer query?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4"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Nested subqueries</a:t>
            </a:r>
            <a:endParaRPr b="0" lang="en-US" sz="4400" spc="-1" strike="noStrike">
              <a:latin typeface="Arial"/>
            </a:endParaRPr>
          </a:p>
        </p:txBody>
      </p:sp>
      <p:sp>
        <p:nvSpPr>
          <p:cNvPr id="2735" name="CustomShape 2"/>
          <p:cNvSpPr/>
          <p:nvPr/>
        </p:nvSpPr>
        <p:spPr>
          <a:xfrm>
            <a:off x="609480" y="1604520"/>
            <a:ext cx="5353560" cy="397656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How does each month's total goals differ from the average monthly total of goals scored?</a:t>
            </a:r>
            <a:endParaRPr b="0" lang="en-US" sz="3200" spc="-1" strike="noStrike">
              <a:latin typeface="Arial"/>
            </a:endParaRPr>
          </a:p>
        </p:txBody>
      </p:sp>
      <p:pic>
        <p:nvPicPr>
          <p:cNvPr id="2736" name="" descr=""/>
          <p:cNvPicPr/>
          <p:nvPr/>
        </p:nvPicPr>
        <p:blipFill>
          <a:blip r:embed="rId1"/>
          <a:stretch/>
        </p:blipFill>
        <p:spPr>
          <a:xfrm>
            <a:off x="6231600" y="1973520"/>
            <a:ext cx="5353560" cy="3238200"/>
          </a:xfrm>
          <a:prstGeom prst="rect">
            <a:avLst/>
          </a:prstGeom>
          <a:ln>
            <a:noFill/>
          </a:ln>
        </p:spPr>
      </p:pic>
      <p:sp>
        <p:nvSpPr>
          <p:cNvPr id="2737" name="CustomShape 3"/>
          <p:cNvSpPr/>
          <p:nvPr/>
        </p:nvSpPr>
        <p:spPr>
          <a:xfrm>
            <a:off x="1645920" y="6309360"/>
            <a:ext cx="20455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ff"/>
                </a:highlight>
                <a:latin typeface="Arial"/>
                <a:ea typeface="DejaVu Sans"/>
              </a:rPr>
              <a:t>Mention the steps!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8"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Nested subqueries</a:t>
            </a:r>
            <a:endParaRPr b="0" lang="en-US" sz="4400" spc="-1" strike="noStrike">
              <a:latin typeface="Arial"/>
            </a:endParaRPr>
          </a:p>
        </p:txBody>
      </p:sp>
      <p:sp>
        <p:nvSpPr>
          <p:cNvPr id="2739" name="CustomShape 2"/>
          <p:cNvSpPr/>
          <p:nvPr/>
        </p:nvSpPr>
        <p:spPr>
          <a:xfrm>
            <a:off x="609480" y="1604520"/>
            <a:ext cx="5353560" cy="397656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How does each month's total goals differ from the average monthly total goals scored?</a:t>
            </a:r>
            <a:endParaRPr b="0" lang="en-US" sz="3200" spc="-1" strike="noStrike">
              <a:latin typeface="Arial"/>
            </a:endParaRPr>
          </a:p>
        </p:txBody>
      </p:sp>
      <p:pic>
        <p:nvPicPr>
          <p:cNvPr id="2740" name="" descr=""/>
          <p:cNvPicPr/>
          <p:nvPr/>
        </p:nvPicPr>
        <p:blipFill>
          <a:blip r:embed="rId1"/>
          <a:stretch/>
        </p:blipFill>
        <p:spPr>
          <a:xfrm>
            <a:off x="6231600" y="1973520"/>
            <a:ext cx="5353560" cy="3238200"/>
          </a:xfrm>
          <a:prstGeom prst="rect">
            <a:avLst/>
          </a:prstGeom>
          <a:ln>
            <a:noFill/>
          </a:ln>
        </p:spPr>
      </p:pic>
      <p:sp>
        <p:nvSpPr>
          <p:cNvPr id="2741" name="CustomShape 3"/>
          <p:cNvSpPr/>
          <p:nvPr/>
        </p:nvSpPr>
        <p:spPr>
          <a:xfrm>
            <a:off x="1645920" y="6309360"/>
            <a:ext cx="20455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ff"/>
                </a:highlight>
                <a:latin typeface="Arial"/>
                <a:ea typeface="DejaVu Sans"/>
              </a:rPr>
              <a:t>Mention the steps!</a:t>
            </a:r>
            <a:endParaRPr b="0" lang="en-US" sz="1800" spc="-1" strike="noStrike">
              <a:latin typeface="Arial"/>
            </a:endParaRPr>
          </a:p>
        </p:txBody>
      </p:sp>
      <p:sp>
        <p:nvSpPr>
          <p:cNvPr id="2742" name="CustomShape 4"/>
          <p:cNvSpPr/>
          <p:nvPr/>
        </p:nvSpPr>
        <p:spPr>
          <a:xfrm>
            <a:off x="6217920" y="5669280"/>
            <a:ext cx="2869920" cy="85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1- get total goals by month</a:t>
            </a:r>
            <a:endParaRPr b="0" lang="en-US" sz="1800" spc="-1" strike="noStrike">
              <a:latin typeface="Arial"/>
            </a:endParaRPr>
          </a:p>
          <a:p>
            <a:pPr>
              <a:lnSpc>
                <a:spcPct val="100000"/>
              </a:lnSpc>
            </a:pPr>
            <a:r>
              <a:rPr b="0" lang="en-US" sz="1800" spc="-1" strike="noStrike">
                <a:solidFill>
                  <a:srgbClr val="000000"/>
                </a:solidFill>
                <a:latin typeface="Arial"/>
                <a:ea typeface="DejaVu Sans"/>
              </a:rPr>
              <a:t>2- average them </a:t>
            </a:r>
            <a:endParaRPr b="0" lang="en-US" sz="1800" spc="-1" strike="noStrike">
              <a:latin typeface="Arial"/>
            </a:endParaRPr>
          </a:p>
          <a:p>
            <a:pPr>
              <a:lnSpc>
                <a:spcPct val="100000"/>
              </a:lnSpc>
            </a:pPr>
            <a:r>
              <a:rPr b="0" lang="en-US" sz="1800" spc="-1" strike="noStrike">
                <a:solidFill>
                  <a:srgbClr val="000000"/>
                </a:solidFill>
                <a:latin typeface="Arial"/>
                <a:ea typeface="DejaVu Sans"/>
              </a:rPr>
              <a:t>3- get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5"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Simple subquery?</a:t>
            </a:r>
            <a:endParaRPr b="0" lang="en-US" sz="4400" spc="-1" strike="noStrike">
              <a:latin typeface="Arial"/>
            </a:endParaRPr>
          </a:p>
        </p:txBody>
      </p:sp>
      <p:pic>
        <p:nvPicPr>
          <p:cNvPr id="2606" name="" descr=""/>
          <p:cNvPicPr/>
          <p:nvPr/>
        </p:nvPicPr>
        <p:blipFill>
          <a:blip r:embed="rId1"/>
          <a:stretch/>
        </p:blipFill>
        <p:spPr>
          <a:xfrm>
            <a:off x="609120" y="2405160"/>
            <a:ext cx="8808120" cy="2499840"/>
          </a:xfrm>
          <a:prstGeom prst="rect">
            <a:avLst/>
          </a:prstGeom>
          <a:ln>
            <a:noFill/>
          </a:ln>
        </p:spPr>
      </p:pic>
      <p:sp>
        <p:nvSpPr>
          <p:cNvPr id="2607" name="CustomShape 2"/>
          <p:cNvSpPr/>
          <p:nvPr/>
        </p:nvSpPr>
        <p:spPr>
          <a:xfrm>
            <a:off x="1821600" y="5214960"/>
            <a:ext cx="504792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find all employees with a salary higher than their average departmental salary.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3"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Nested subqueries</a:t>
            </a:r>
            <a:endParaRPr b="0" lang="en-US" sz="4400" spc="-1" strike="noStrike">
              <a:latin typeface="Arial"/>
            </a:endParaRPr>
          </a:p>
        </p:txBody>
      </p:sp>
      <p:sp>
        <p:nvSpPr>
          <p:cNvPr id="2744" name="CustomShape 2"/>
          <p:cNvSpPr/>
          <p:nvPr/>
        </p:nvSpPr>
        <p:spPr>
          <a:xfrm>
            <a:off x="609480" y="1604520"/>
            <a:ext cx="5353560" cy="1896120"/>
          </a:xfrm>
          <a:prstGeom prst="rect">
            <a:avLst/>
          </a:prstGeom>
          <a:noFill/>
          <a:ln>
            <a:noFill/>
          </a:ln>
        </p:spPr>
        <p:style>
          <a:lnRef idx="0"/>
          <a:fillRef idx="0"/>
          <a:effectRef idx="0"/>
          <a:fontRef idx="minor"/>
        </p:style>
        <p:txBody>
          <a:bodyPr lIns="0" rIns="0" tIns="0" bIns="0">
            <a:normAutofit fontScale="76000"/>
          </a:bodyPr>
          <a:p>
            <a:pPr>
              <a:lnSpc>
                <a:spcPct val="100000"/>
              </a:lnSpc>
              <a:spcBef>
                <a:spcPts val="1417"/>
              </a:spcBef>
            </a:pPr>
            <a:endParaRPr b="0" lang="en-US" sz="18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How does each month's total goals differ from the average monthly total of goals scored?</a:t>
            </a:r>
            <a:endParaRPr b="0" lang="en-US" sz="3200" spc="-1" strike="noStrike">
              <a:latin typeface="Arial"/>
            </a:endParaRPr>
          </a:p>
        </p:txBody>
      </p:sp>
      <p:pic>
        <p:nvPicPr>
          <p:cNvPr id="2745" name="" descr=""/>
          <p:cNvPicPr/>
          <p:nvPr/>
        </p:nvPicPr>
        <p:blipFill>
          <a:blip r:embed="rId1"/>
          <a:stretch/>
        </p:blipFill>
        <p:spPr>
          <a:xfrm>
            <a:off x="7341120" y="1604160"/>
            <a:ext cx="3134880" cy="1896120"/>
          </a:xfrm>
          <a:prstGeom prst="rect">
            <a:avLst/>
          </a:prstGeom>
          <a:ln>
            <a:noFill/>
          </a:ln>
        </p:spPr>
      </p:pic>
      <p:pic>
        <p:nvPicPr>
          <p:cNvPr id="2746" name="" descr=""/>
          <p:cNvPicPr/>
          <p:nvPr/>
        </p:nvPicPr>
        <p:blipFill>
          <a:blip r:embed="rId2"/>
          <a:stretch/>
        </p:blipFill>
        <p:spPr>
          <a:xfrm>
            <a:off x="2103120" y="3625560"/>
            <a:ext cx="2376720" cy="3012840"/>
          </a:xfrm>
          <a:prstGeom prst="rect">
            <a:avLst/>
          </a:prstGeom>
          <a:ln>
            <a:noFill/>
          </a:ln>
        </p:spPr>
      </p:pic>
      <p:sp>
        <p:nvSpPr>
          <p:cNvPr id="2747" name="CustomShape 3"/>
          <p:cNvSpPr/>
          <p:nvPr/>
        </p:nvSpPr>
        <p:spPr>
          <a:xfrm>
            <a:off x="5267520" y="4389120"/>
            <a:ext cx="2869920" cy="85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00a933"/>
                </a:highlight>
                <a:latin typeface="Arial"/>
                <a:ea typeface="DejaVu Sans"/>
              </a:rPr>
              <a:t>1- get total goals by month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2- average them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3- get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8"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Nested subqueries</a:t>
            </a:r>
            <a:endParaRPr b="0" lang="en-US" sz="4400" spc="-1" strike="noStrike">
              <a:latin typeface="Arial"/>
            </a:endParaRPr>
          </a:p>
        </p:txBody>
      </p:sp>
      <p:sp>
        <p:nvSpPr>
          <p:cNvPr id="2749" name="CustomShape 2"/>
          <p:cNvSpPr/>
          <p:nvPr/>
        </p:nvSpPr>
        <p:spPr>
          <a:xfrm>
            <a:off x="609480" y="1604520"/>
            <a:ext cx="5353560" cy="1896120"/>
          </a:xfrm>
          <a:prstGeom prst="rect">
            <a:avLst/>
          </a:prstGeom>
          <a:noFill/>
          <a:ln>
            <a:noFill/>
          </a:ln>
        </p:spPr>
        <p:style>
          <a:lnRef idx="0"/>
          <a:fillRef idx="0"/>
          <a:effectRef idx="0"/>
          <a:fontRef idx="minor"/>
        </p:style>
        <p:txBody>
          <a:bodyPr lIns="0" rIns="0" tIns="0" bIns="0">
            <a:normAutofit fontScale="76000"/>
          </a:bodyPr>
          <a:p>
            <a:pPr>
              <a:lnSpc>
                <a:spcPct val="100000"/>
              </a:lnSpc>
              <a:spcBef>
                <a:spcPts val="1417"/>
              </a:spcBef>
            </a:pPr>
            <a:endParaRPr b="0" lang="en-US" sz="18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highlight>
                  <a:srgbClr val="ffff00"/>
                </a:highlight>
                <a:latin typeface="Arial"/>
                <a:ea typeface="DejaVu Sans"/>
              </a:rPr>
              <a:t>How does each month's total goals differ from the average monthly total of goals scored?</a:t>
            </a:r>
            <a:endParaRPr b="0" lang="en-US" sz="3200" spc="-1" strike="noStrike">
              <a:latin typeface="Arial"/>
            </a:endParaRPr>
          </a:p>
        </p:txBody>
      </p:sp>
      <p:pic>
        <p:nvPicPr>
          <p:cNvPr id="2750" name="" descr=""/>
          <p:cNvPicPr/>
          <p:nvPr/>
        </p:nvPicPr>
        <p:blipFill>
          <a:blip r:embed="rId1"/>
          <a:stretch/>
        </p:blipFill>
        <p:spPr>
          <a:xfrm>
            <a:off x="7341120" y="1604160"/>
            <a:ext cx="3134880" cy="1896120"/>
          </a:xfrm>
          <a:prstGeom prst="rect">
            <a:avLst/>
          </a:prstGeom>
          <a:ln>
            <a:noFill/>
          </a:ln>
        </p:spPr>
      </p:pic>
      <p:pic>
        <p:nvPicPr>
          <p:cNvPr id="2751" name="" descr=""/>
          <p:cNvPicPr/>
          <p:nvPr/>
        </p:nvPicPr>
        <p:blipFill>
          <a:blip r:embed="rId2"/>
          <a:stretch/>
        </p:blipFill>
        <p:spPr>
          <a:xfrm>
            <a:off x="2103120" y="3625560"/>
            <a:ext cx="2376720" cy="3012840"/>
          </a:xfrm>
          <a:prstGeom prst="rect">
            <a:avLst/>
          </a:prstGeom>
          <a:ln>
            <a:noFill/>
          </a:ln>
        </p:spPr>
      </p:pic>
      <p:sp>
        <p:nvSpPr>
          <p:cNvPr id="2752" name="CustomShape 3"/>
          <p:cNvSpPr/>
          <p:nvPr/>
        </p:nvSpPr>
        <p:spPr>
          <a:xfrm>
            <a:off x="5267520" y="4389120"/>
            <a:ext cx="2869920" cy="85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00a933"/>
                </a:highlight>
                <a:latin typeface="Arial"/>
                <a:ea typeface="DejaVu Sans"/>
              </a:rPr>
              <a:t>1- get total goals by month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2- average them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3- get the difference</a:t>
            </a:r>
            <a:endParaRPr b="0" lang="en-US" sz="1800" spc="-1" strike="noStrike">
              <a:latin typeface="Arial"/>
            </a:endParaRPr>
          </a:p>
        </p:txBody>
      </p:sp>
      <p:pic>
        <p:nvPicPr>
          <p:cNvPr id="2753" name="" descr=""/>
          <p:cNvPicPr/>
          <p:nvPr/>
        </p:nvPicPr>
        <p:blipFill>
          <a:blip r:embed="rId3"/>
          <a:stretch/>
        </p:blipFill>
        <p:spPr>
          <a:xfrm>
            <a:off x="8389080" y="4023360"/>
            <a:ext cx="3497400" cy="22852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54" name="" descr=""/>
          <p:cNvPicPr/>
          <p:nvPr/>
        </p:nvPicPr>
        <p:blipFill>
          <a:blip r:embed="rId1"/>
          <a:stretch/>
        </p:blipFill>
        <p:spPr>
          <a:xfrm>
            <a:off x="914400" y="1604160"/>
            <a:ext cx="2651040" cy="2679120"/>
          </a:xfrm>
          <a:prstGeom prst="rect">
            <a:avLst/>
          </a:prstGeom>
          <a:ln>
            <a:noFill/>
          </a:ln>
        </p:spPr>
      </p:pic>
      <p:pic>
        <p:nvPicPr>
          <p:cNvPr id="2755" name="" descr=""/>
          <p:cNvPicPr/>
          <p:nvPr/>
        </p:nvPicPr>
        <p:blipFill>
          <a:blip r:embed="rId2"/>
          <a:stretch/>
        </p:blipFill>
        <p:spPr>
          <a:xfrm>
            <a:off x="8185320" y="1604160"/>
            <a:ext cx="3701160" cy="2418480"/>
          </a:xfrm>
          <a:prstGeom prst="rect">
            <a:avLst/>
          </a:prstGeom>
          <a:ln>
            <a:noFill/>
          </a:ln>
        </p:spPr>
      </p:pic>
      <p:pic>
        <p:nvPicPr>
          <p:cNvPr id="2756" name="" descr=""/>
          <p:cNvPicPr/>
          <p:nvPr/>
        </p:nvPicPr>
        <p:blipFill>
          <a:blip r:embed="rId3"/>
          <a:stretch/>
        </p:blipFill>
        <p:spPr>
          <a:xfrm>
            <a:off x="3840480" y="2834640"/>
            <a:ext cx="4114080" cy="4018680"/>
          </a:xfrm>
          <a:prstGeom prst="rect">
            <a:avLst/>
          </a:prstGeom>
          <a:ln>
            <a:noFill/>
          </a:ln>
        </p:spPr>
      </p:pic>
      <p:sp>
        <p:nvSpPr>
          <p:cNvPr id="2757" name="CustomShape 1"/>
          <p:cNvSpPr/>
          <p:nvPr/>
        </p:nvSpPr>
        <p:spPr>
          <a:xfrm>
            <a:off x="8467920" y="4663440"/>
            <a:ext cx="2869920" cy="85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00a933"/>
                </a:highlight>
                <a:latin typeface="Arial"/>
                <a:ea typeface="DejaVu Sans"/>
              </a:rPr>
              <a:t>1- get total goals by month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2- average them </a:t>
            </a:r>
            <a:endParaRPr b="0" lang="en-US" sz="1800" spc="-1" strike="noStrike">
              <a:latin typeface="Arial"/>
            </a:endParaRPr>
          </a:p>
          <a:p>
            <a:pPr>
              <a:lnSpc>
                <a:spcPct val="100000"/>
              </a:lnSpc>
            </a:pPr>
            <a:r>
              <a:rPr b="0" lang="en-US" sz="1800" spc="-1" strike="noStrike">
                <a:solidFill>
                  <a:srgbClr val="000000"/>
                </a:solidFill>
                <a:highlight>
                  <a:srgbClr val="00a933"/>
                </a:highlight>
                <a:latin typeface="Arial"/>
                <a:ea typeface="DejaVu Sans"/>
              </a:rPr>
              <a:t>3- get the difference</a:t>
            </a:r>
            <a:endParaRPr b="0" lang="en-US" sz="1800" spc="-1" strike="noStrike">
              <a:latin typeface="Arial"/>
            </a:endParaRPr>
          </a:p>
        </p:txBody>
      </p:sp>
      <p:sp>
        <p:nvSpPr>
          <p:cNvPr id="2758" name="CustomShape 2"/>
          <p:cNvSpPr/>
          <p:nvPr/>
        </p:nvSpPr>
        <p:spPr>
          <a:xfrm>
            <a:off x="609480" y="273600"/>
            <a:ext cx="10971720" cy="1144080"/>
          </a:xfrm>
          <a:prstGeom prst="rect">
            <a:avLst/>
          </a:prstGeom>
          <a:noFill/>
          <a:ln>
            <a:noFill/>
          </a:ln>
        </p:spPr>
        <p:style>
          <a:lnRef idx="0"/>
          <a:fillRef idx="0"/>
          <a:effectRef idx="0"/>
          <a:fontRef idx="minor"/>
        </p:style>
      </p:sp>
      <p:sp>
        <p:nvSpPr>
          <p:cNvPr id="2759" name="CustomShape 3"/>
          <p:cNvSpPr/>
          <p:nvPr/>
        </p:nvSpPr>
        <p:spPr>
          <a:xfrm>
            <a:off x="8778240" y="6400800"/>
            <a:ext cx="19173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Can we refactor?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60" name="" descr=""/>
          <p:cNvPicPr/>
          <p:nvPr/>
        </p:nvPicPr>
        <p:blipFill>
          <a:blip r:embed="rId1"/>
          <a:stretch/>
        </p:blipFill>
        <p:spPr>
          <a:xfrm>
            <a:off x="609120" y="2117160"/>
            <a:ext cx="5353920" cy="2951640"/>
          </a:xfrm>
          <a:prstGeom prst="rect">
            <a:avLst/>
          </a:prstGeom>
          <a:ln>
            <a:noFill/>
          </a:ln>
        </p:spPr>
      </p:pic>
      <p:sp>
        <p:nvSpPr>
          <p:cNvPr id="2761"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summary</a:t>
            </a:r>
            <a:endParaRPr b="0" lang="en-US" sz="4400" spc="-1" strike="noStrike">
              <a:latin typeface="Arial"/>
            </a:endParaRPr>
          </a:p>
        </p:txBody>
      </p:sp>
      <p:pic>
        <p:nvPicPr>
          <p:cNvPr id="2762" name="" descr=""/>
          <p:cNvPicPr/>
          <p:nvPr/>
        </p:nvPicPr>
        <p:blipFill>
          <a:blip r:embed="rId2"/>
          <a:stretch/>
        </p:blipFill>
        <p:spPr>
          <a:xfrm>
            <a:off x="6231600" y="2774880"/>
            <a:ext cx="5353920" cy="163584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63"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CTE</a:t>
            </a:r>
            <a:endParaRPr b="0" lang="en-US" sz="4400" spc="-1" strike="noStrike">
              <a:latin typeface="Arial"/>
            </a:endParaRPr>
          </a:p>
        </p:txBody>
      </p:sp>
      <p:sp>
        <p:nvSpPr>
          <p:cNvPr id="2764" name="CustomShape 2"/>
          <p:cNvSpPr/>
          <p:nvPr/>
        </p:nvSpPr>
        <p:spPr>
          <a:xfrm>
            <a:off x="609480" y="1604520"/>
            <a:ext cx="5353560" cy="1896120"/>
          </a:xfrm>
          <a:prstGeom prst="rect">
            <a:avLst/>
          </a:prstGeom>
          <a:noFill/>
          <a:ln>
            <a:noFill/>
          </a:ln>
        </p:spPr>
        <p:style>
          <a:lnRef idx="0"/>
          <a:fillRef idx="0"/>
          <a:effectRef idx="0"/>
          <a:fontRef idx="minor"/>
        </p:style>
        <p:txBody>
          <a:bodyPr lIns="0" rIns="0" tIns="0" bIns="0">
            <a:normAutofit fontScale="15000"/>
          </a:bodyPr>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The main advantage of the Common Table Expression (when not using it for recursive queries) is encapsulation, instead of having to declare the sub-query in every place you wish to use it, you are able to define it once, but have multiple references to it.</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 </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https://stackoverflow.com/questions/706972/difference-between-cte-and-subquery#:~:text=Adding%20to%20others'%20answers%2C%20if,to%20reuse%20your%20code%20better</a:t>
            </a:r>
            <a:r>
              <a:rPr b="0" lang="en-US" sz="3200" spc="-1" strike="noStrike">
                <a:solidFill>
                  <a:srgbClr val="0000ff"/>
                </a:solidFill>
                <a:latin typeface="Arial"/>
                <a:ea typeface="DejaVu Sans"/>
              </a:rPr>
              <a:t>. </a:t>
            </a:r>
            <a:endParaRPr b="0" lang="en-US" sz="3200" spc="-1" strike="noStrike">
              <a:latin typeface="Arial"/>
            </a:endParaRPr>
          </a:p>
        </p:txBody>
      </p:sp>
      <p:sp>
        <p:nvSpPr>
          <p:cNvPr id="2765" name="CustomShape 3"/>
          <p:cNvSpPr/>
          <p:nvPr/>
        </p:nvSpPr>
        <p:spPr>
          <a:xfrm>
            <a:off x="6231960" y="1604520"/>
            <a:ext cx="5353560" cy="1896120"/>
          </a:xfrm>
          <a:prstGeom prst="rect">
            <a:avLst/>
          </a:prstGeom>
          <a:noFill/>
          <a:ln>
            <a:noFill/>
          </a:ln>
        </p:spPr>
        <p:style>
          <a:lnRef idx="0"/>
          <a:fillRef idx="0"/>
          <a:effectRef idx="0"/>
          <a:fontRef idx="minor"/>
        </p:style>
      </p:sp>
      <p:sp>
        <p:nvSpPr>
          <p:cNvPr id="2766" name="CustomShape 4"/>
          <p:cNvSpPr/>
          <p:nvPr/>
        </p:nvSpPr>
        <p:spPr>
          <a:xfrm>
            <a:off x="609480" y="3682080"/>
            <a:ext cx="5353560" cy="1896120"/>
          </a:xfrm>
          <a:prstGeom prst="rect">
            <a:avLst/>
          </a:prstGeom>
          <a:noFill/>
          <a:ln>
            <a:noFill/>
          </a:ln>
        </p:spPr>
        <p:style>
          <a:lnRef idx="0"/>
          <a:fillRef idx="0"/>
          <a:effectRef idx="0"/>
          <a:fontRef idx="minor"/>
        </p:style>
      </p:sp>
      <p:sp>
        <p:nvSpPr>
          <p:cNvPr id="2767" name="CustomShape 5"/>
          <p:cNvSpPr/>
          <p:nvPr/>
        </p:nvSpPr>
        <p:spPr>
          <a:xfrm>
            <a:off x="6231960" y="3682080"/>
            <a:ext cx="5353560" cy="1896120"/>
          </a:xfrm>
          <a:prstGeom prst="rect">
            <a:avLst/>
          </a:prstGeom>
          <a:noFill/>
          <a:ln>
            <a:noFill/>
          </a:ln>
        </p:spPr>
        <p:style>
          <a:lnRef idx="0"/>
          <a:fillRef idx="0"/>
          <a:effectRef idx="0"/>
          <a:fontRef idx="minor"/>
        </p:style>
      </p:sp>
      <p:pic>
        <p:nvPicPr>
          <p:cNvPr id="2768" name="" descr=""/>
          <p:cNvPicPr/>
          <p:nvPr/>
        </p:nvPicPr>
        <p:blipFill>
          <a:blip r:embed="rId2"/>
          <a:stretch/>
        </p:blipFill>
        <p:spPr>
          <a:xfrm>
            <a:off x="548280" y="2879280"/>
            <a:ext cx="10781280" cy="32947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69" name="CustomShape 1"/>
          <p:cNvSpPr/>
          <p:nvPr/>
        </p:nvSpPr>
        <p:spPr>
          <a:xfrm>
            <a:off x="609480" y="273600"/>
            <a:ext cx="10971720" cy="1144080"/>
          </a:xfrm>
          <a:prstGeom prst="rect">
            <a:avLst/>
          </a:prstGeom>
          <a:noFill/>
          <a:ln>
            <a:noFill/>
          </a:ln>
        </p:spPr>
        <p:style>
          <a:lnRef idx="0"/>
          <a:fillRef idx="0"/>
          <a:effectRef idx="0"/>
          <a:fontRef idx="minor"/>
        </p:style>
      </p:sp>
      <p:sp>
        <p:nvSpPr>
          <p:cNvPr id="2770" name="CustomShape 2"/>
          <p:cNvSpPr/>
          <p:nvPr/>
        </p:nvSpPr>
        <p:spPr>
          <a:xfrm>
            <a:off x="609480" y="1604520"/>
            <a:ext cx="10971720" cy="3976560"/>
          </a:xfrm>
          <a:prstGeom prst="rect">
            <a:avLst/>
          </a:prstGeom>
          <a:noFill/>
          <a:ln>
            <a:noFill/>
          </a:ln>
        </p:spPr>
        <p:style>
          <a:lnRef idx="0"/>
          <a:fillRef idx="0"/>
          <a:effectRef idx="0"/>
          <a:fontRef idx="minor"/>
        </p:style>
      </p:sp>
      <p:pic>
        <p:nvPicPr>
          <p:cNvPr id="2771" name="" descr=""/>
          <p:cNvPicPr/>
          <p:nvPr/>
        </p:nvPicPr>
        <p:blipFill>
          <a:blip r:embed="rId1"/>
          <a:stretch/>
        </p:blipFill>
        <p:spPr>
          <a:xfrm>
            <a:off x="918000" y="300240"/>
            <a:ext cx="10847880" cy="625680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772" name="" descr=""/>
          <p:cNvPicPr/>
          <p:nvPr/>
        </p:nvPicPr>
        <p:blipFill>
          <a:blip r:embed="rId1"/>
          <a:stretch/>
        </p:blipFill>
        <p:spPr>
          <a:xfrm>
            <a:off x="3156480" y="1604520"/>
            <a:ext cx="5877360" cy="3976560"/>
          </a:xfrm>
          <a:prstGeom prst="rect">
            <a:avLst/>
          </a:prstGeom>
          <a:ln>
            <a:noFill/>
          </a:ln>
        </p:spPr>
      </p:pic>
      <p:sp>
        <p:nvSpPr>
          <p:cNvPr id="2773" name="CustomShape 1"/>
          <p:cNvSpPr/>
          <p:nvPr/>
        </p:nvSpPr>
        <p:spPr>
          <a:xfrm>
            <a:off x="609480" y="273600"/>
            <a:ext cx="10971720" cy="1144080"/>
          </a:xfrm>
          <a:prstGeom prst="rect">
            <a:avLst/>
          </a:prstGeom>
          <a:noFill/>
          <a:ln>
            <a:noFill/>
          </a:ln>
        </p:spPr>
        <p:style>
          <a:lnRef idx="0"/>
          <a:fillRef idx="0"/>
          <a:effectRef idx="0"/>
          <a:fontRef idx="minor"/>
        </p:style>
      </p:sp>
      <p:sp>
        <p:nvSpPr>
          <p:cNvPr id="2774" name="CustomShape 2"/>
          <p:cNvSpPr/>
          <p:nvPr/>
        </p:nvSpPr>
        <p:spPr>
          <a:xfrm>
            <a:off x="274320" y="5707080"/>
            <a:ext cx="11750040" cy="85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Recall the limits for the join, either from this course  (match ) or from other previous slides (self join with duplicates)</a:t>
            </a:r>
            <a:endParaRPr b="0" lang="en-US" sz="1800" spc="-1" strike="noStrike">
              <a:latin typeface="Arial"/>
            </a:endParaRPr>
          </a:p>
          <a:p>
            <a:pPr>
              <a:lnSpc>
                <a:spcPct val="100000"/>
              </a:lnSpc>
            </a:pPr>
            <a:r>
              <a:rPr b="0" lang="en-US" sz="1800" spc="-1" strike="noStrike">
                <a:solidFill>
                  <a:srgbClr val="000000"/>
                </a:solidFill>
                <a:highlight>
                  <a:srgbClr val="ffff00"/>
                </a:highlight>
                <a:latin typeface="Arial"/>
                <a:ea typeface="DejaVu Sans"/>
              </a:rPr>
              <a:t>Can CTE replace nested subqueries, if they can reference other CTEs and themselves? </a:t>
            </a:r>
            <a:endParaRPr b="0" lang="en-US" sz="1800" spc="-1" strike="noStrike">
              <a:latin typeface="Arial"/>
            </a:endParaRPr>
          </a:p>
          <a:p>
            <a:pPr>
              <a:lnSpc>
                <a:spcPct val="100000"/>
              </a:lnSpc>
            </a:pPr>
            <a:r>
              <a:rPr b="0" lang="en-US" sz="1800" spc="-1" strike="noStrike">
                <a:solidFill>
                  <a:srgbClr val="000000"/>
                </a:solidFill>
                <a:highlight>
                  <a:srgbClr val="ffff00"/>
                </a:highlight>
                <a:latin typeface="Arial"/>
                <a:ea typeface="DejaVu Sans"/>
              </a:rPr>
              <a:t>Window functions, can they replace correlated subquery?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775" name="" descr=""/>
          <p:cNvPicPr/>
          <p:nvPr/>
        </p:nvPicPr>
        <p:blipFill>
          <a:blip r:embed="rId1"/>
          <a:stretch/>
        </p:blipFill>
        <p:spPr>
          <a:xfrm>
            <a:off x="3279240" y="1604520"/>
            <a:ext cx="5631480" cy="3976560"/>
          </a:xfrm>
          <a:prstGeom prst="rect">
            <a:avLst/>
          </a:prstGeom>
          <a:ln>
            <a:noFill/>
          </a:ln>
        </p:spPr>
      </p:pic>
      <p:sp>
        <p:nvSpPr>
          <p:cNvPr id="2776"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7"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Challenge</a:t>
            </a:r>
            <a:endParaRPr b="0" lang="en-US" sz="4400" spc="-1" strike="noStrike">
              <a:latin typeface="Arial"/>
            </a:endParaRPr>
          </a:p>
        </p:txBody>
      </p:sp>
      <p:sp>
        <p:nvSpPr>
          <p:cNvPr id="2778" name="CustomShape 2"/>
          <p:cNvSpPr/>
          <p:nvPr/>
        </p:nvSpPr>
        <p:spPr>
          <a:xfrm>
            <a:off x="731520" y="2468880"/>
            <a:ext cx="11429280" cy="2137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1"/>
              </a:rPr>
              <a:t>https://campus.datacamp.com/courses/improving-query-performance-in-postgresql/bringing-together-the-data?ex=6</a:t>
            </a:r>
            <a:r>
              <a:rPr b="0" lang="en-US" sz="1800" spc="-1" strike="noStrike">
                <a:solidFill>
                  <a:srgbClr val="0000ff"/>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2"/>
              </a:rPr>
              <a:t>https://campus.datacamp.com/courses/improving-query-performance-in-postgresql/bringing-together-the-data?ex=7</a:t>
            </a:r>
            <a:r>
              <a:rPr b="0" lang="en-US" sz="1800" spc="-1" strike="noStrike">
                <a:solidFill>
                  <a:srgbClr val="0000ff"/>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3"/>
              </a:rPr>
              <a:t>https://campus.datacamp.com/courses/improving-query-performance-in-postgresql/bringing-together-the-data?ex=8</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9" name="" descr=""/>
          <p:cNvPicPr/>
          <p:nvPr/>
        </p:nvPicPr>
        <p:blipFill>
          <a:blip r:embed="rId1"/>
          <a:stretch/>
        </p:blipFill>
        <p:spPr>
          <a:xfrm>
            <a:off x="2651760" y="1604520"/>
            <a:ext cx="6948720" cy="3976560"/>
          </a:xfrm>
          <a:prstGeom prst="rect">
            <a:avLst/>
          </a:prstGeom>
          <a:ln>
            <a:noFill/>
          </a:ln>
        </p:spPr>
      </p:pic>
      <p:sp>
        <p:nvSpPr>
          <p:cNvPr id="2780"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Very nice course</a:t>
            </a:r>
            <a:endParaRPr b="0" lang="en-US" sz="4400" spc="-1" strike="noStrike">
              <a:latin typeface="Arial"/>
            </a:endParaRPr>
          </a:p>
        </p:txBody>
      </p:sp>
      <p:sp>
        <p:nvSpPr>
          <p:cNvPr id="2781" name="CustomShape 2"/>
          <p:cNvSpPr/>
          <p:nvPr/>
        </p:nvSpPr>
        <p:spPr>
          <a:xfrm>
            <a:off x="7955280" y="6217920"/>
            <a:ext cx="28058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But still misses something</a:t>
            </a:r>
            <a:endParaRPr b="0" lang="en-US" sz="1800" spc="-1" strike="noStrike">
              <a:latin typeface="Arial"/>
            </a:endParaRPr>
          </a:p>
        </p:txBody>
      </p:sp>
      <p:sp>
        <p:nvSpPr>
          <p:cNvPr id="2782" name="CustomShape 3"/>
          <p:cNvSpPr/>
          <p:nvPr/>
        </p:nvSpPr>
        <p:spPr>
          <a:xfrm>
            <a:off x="548640" y="6309360"/>
            <a:ext cx="59896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https://app.datacamp.com/learn/courses/intermediate-sql</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8"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Simple subquery?</a:t>
            </a:r>
            <a:endParaRPr b="0" lang="en-US" sz="4400" spc="-1" strike="noStrike">
              <a:latin typeface="Arial"/>
            </a:endParaRPr>
          </a:p>
        </p:txBody>
      </p:sp>
      <p:pic>
        <p:nvPicPr>
          <p:cNvPr id="2609" name="" descr=""/>
          <p:cNvPicPr/>
          <p:nvPr/>
        </p:nvPicPr>
        <p:blipFill>
          <a:blip r:embed="rId1"/>
          <a:stretch/>
        </p:blipFill>
        <p:spPr>
          <a:xfrm>
            <a:off x="609120" y="2405160"/>
            <a:ext cx="5748120" cy="2499840"/>
          </a:xfrm>
          <a:prstGeom prst="rect">
            <a:avLst/>
          </a:prstGeom>
          <a:ln>
            <a:noFill/>
          </a:ln>
        </p:spPr>
      </p:pic>
      <p:sp>
        <p:nvSpPr>
          <p:cNvPr id="2610" name="CustomShape 2"/>
          <p:cNvSpPr/>
          <p:nvPr/>
        </p:nvSpPr>
        <p:spPr>
          <a:xfrm>
            <a:off x="1821600" y="5214960"/>
            <a:ext cx="504792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find all employees with a salary higher than their average departmental salary.</a:t>
            </a:r>
            <a:endParaRPr b="0" lang="en-US" sz="1800" spc="-1" strike="noStrike">
              <a:latin typeface="Arial"/>
            </a:endParaRPr>
          </a:p>
        </p:txBody>
      </p:sp>
      <p:pic>
        <p:nvPicPr>
          <p:cNvPr id="2611" name="" descr=""/>
          <p:cNvPicPr/>
          <p:nvPr/>
        </p:nvPicPr>
        <p:blipFill>
          <a:blip r:embed="rId2"/>
          <a:stretch/>
        </p:blipFill>
        <p:spPr>
          <a:xfrm>
            <a:off x="7310160" y="2383920"/>
            <a:ext cx="4588560" cy="239004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3" name="" descr=""/>
          <p:cNvPicPr/>
          <p:nvPr/>
        </p:nvPicPr>
        <p:blipFill>
          <a:blip r:embed="rId1"/>
          <a:stretch/>
        </p:blipFill>
        <p:spPr>
          <a:xfrm>
            <a:off x="2520360" y="1604520"/>
            <a:ext cx="7149600" cy="3976560"/>
          </a:xfrm>
          <a:prstGeom prst="rect">
            <a:avLst/>
          </a:prstGeom>
          <a:ln>
            <a:noFill/>
          </a:ln>
        </p:spPr>
      </p:pic>
      <p:sp>
        <p:nvSpPr>
          <p:cNvPr id="2784" name="CustomShape 1"/>
          <p:cNvSpPr/>
          <p:nvPr/>
        </p:nvSpPr>
        <p:spPr>
          <a:xfrm>
            <a:off x="609480" y="273600"/>
            <a:ext cx="10971720" cy="1144080"/>
          </a:xfrm>
          <a:prstGeom prst="rect">
            <a:avLst/>
          </a:prstGeom>
          <a:noFill/>
          <a:ln>
            <a:noFill/>
          </a:ln>
        </p:spPr>
        <p:style>
          <a:lnRef idx="0"/>
          <a:fillRef idx="0"/>
          <a:effectRef idx="0"/>
          <a:fontRef idx="minor"/>
        </p:style>
      </p:sp>
      <p:sp>
        <p:nvSpPr>
          <p:cNvPr id="2785" name="CustomShape 2"/>
          <p:cNvSpPr/>
          <p:nvPr/>
        </p:nvSpPr>
        <p:spPr>
          <a:xfrm>
            <a:off x="548640" y="6309360"/>
            <a:ext cx="873900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https://app.datacamp.com/learn/courses/improving-query-performance-in-postgresql</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6"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about analytics/window functions?</a:t>
            </a:r>
            <a:endParaRPr b="0" lang="en-US" sz="4400" spc="-1" strike="noStrike">
              <a:latin typeface="Arial"/>
            </a:endParaRPr>
          </a:p>
        </p:txBody>
      </p:sp>
      <p:pic>
        <p:nvPicPr>
          <p:cNvPr id="2787" name="" descr=""/>
          <p:cNvPicPr/>
          <p:nvPr/>
        </p:nvPicPr>
        <p:blipFill>
          <a:blip r:embed="rId1"/>
          <a:stretch/>
        </p:blipFill>
        <p:spPr>
          <a:xfrm>
            <a:off x="1600560" y="1604520"/>
            <a:ext cx="8988840" cy="397656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8" name="" descr=""/>
          <p:cNvPicPr/>
          <p:nvPr/>
        </p:nvPicPr>
        <p:blipFill>
          <a:blip r:embed="rId1"/>
          <a:stretch/>
        </p:blipFill>
        <p:spPr>
          <a:xfrm>
            <a:off x="2118240" y="1604520"/>
            <a:ext cx="7953840" cy="3976560"/>
          </a:xfrm>
          <a:prstGeom prst="rect">
            <a:avLst/>
          </a:prstGeom>
          <a:ln>
            <a:noFill/>
          </a:ln>
        </p:spPr>
      </p:pic>
      <p:sp>
        <p:nvSpPr>
          <p:cNvPr id="2789"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0" name="" descr=""/>
          <p:cNvPicPr/>
          <p:nvPr/>
        </p:nvPicPr>
        <p:blipFill>
          <a:blip r:embed="rId1"/>
          <a:stretch/>
        </p:blipFill>
        <p:spPr>
          <a:xfrm>
            <a:off x="2189880" y="1604520"/>
            <a:ext cx="7810200" cy="3976560"/>
          </a:xfrm>
          <a:prstGeom prst="rect">
            <a:avLst/>
          </a:prstGeom>
          <a:ln>
            <a:noFill/>
          </a:ln>
        </p:spPr>
      </p:pic>
      <p:sp>
        <p:nvSpPr>
          <p:cNvPr id="2791"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2" name="" descr=""/>
          <p:cNvPicPr/>
          <p:nvPr/>
        </p:nvPicPr>
        <p:blipFill>
          <a:blip r:embed="rId1"/>
          <a:stretch/>
        </p:blipFill>
        <p:spPr>
          <a:xfrm>
            <a:off x="609120" y="2230200"/>
            <a:ext cx="5353560" cy="2725200"/>
          </a:xfrm>
          <a:prstGeom prst="rect">
            <a:avLst/>
          </a:prstGeom>
          <a:ln>
            <a:noFill/>
          </a:ln>
        </p:spPr>
      </p:pic>
      <p:pic>
        <p:nvPicPr>
          <p:cNvPr id="2793" name="" descr=""/>
          <p:cNvPicPr/>
          <p:nvPr/>
        </p:nvPicPr>
        <p:blipFill>
          <a:blip r:embed="rId2"/>
          <a:stretch/>
        </p:blipFill>
        <p:spPr>
          <a:xfrm>
            <a:off x="6343560" y="1604520"/>
            <a:ext cx="5129640" cy="3976560"/>
          </a:xfrm>
          <a:prstGeom prst="rect">
            <a:avLst/>
          </a:prstGeom>
          <a:ln>
            <a:noFill/>
          </a:ln>
        </p:spPr>
      </p:pic>
      <p:sp>
        <p:nvSpPr>
          <p:cNvPr id="2794"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5"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Expected output</a:t>
            </a:r>
            <a:endParaRPr b="0" lang="en-US" sz="4400" spc="-1" strike="noStrike">
              <a:latin typeface="Arial"/>
            </a:endParaRPr>
          </a:p>
        </p:txBody>
      </p:sp>
      <p:pic>
        <p:nvPicPr>
          <p:cNvPr id="2796" name="" descr=""/>
          <p:cNvPicPr/>
          <p:nvPr/>
        </p:nvPicPr>
        <p:blipFill>
          <a:blip r:embed="rId1"/>
          <a:stretch/>
        </p:blipFill>
        <p:spPr>
          <a:xfrm>
            <a:off x="2335680" y="1604520"/>
            <a:ext cx="7518960" cy="397656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7" name="" descr=""/>
          <p:cNvPicPr/>
          <p:nvPr/>
        </p:nvPicPr>
        <p:blipFill>
          <a:blip r:embed="rId1"/>
          <a:stretch/>
        </p:blipFill>
        <p:spPr>
          <a:xfrm>
            <a:off x="2071440" y="1604520"/>
            <a:ext cx="8047080" cy="3976560"/>
          </a:xfrm>
          <a:prstGeom prst="rect">
            <a:avLst/>
          </a:prstGeom>
          <a:ln>
            <a:noFill/>
          </a:ln>
        </p:spPr>
      </p:pic>
      <p:sp>
        <p:nvSpPr>
          <p:cNvPr id="2798"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9" name="" descr=""/>
          <p:cNvPicPr/>
          <p:nvPr/>
        </p:nvPicPr>
        <p:blipFill>
          <a:blip r:embed="rId1"/>
          <a:stretch/>
        </p:blipFill>
        <p:spPr>
          <a:xfrm>
            <a:off x="1192680" y="1604160"/>
            <a:ext cx="4186800" cy="1896120"/>
          </a:xfrm>
          <a:prstGeom prst="rect">
            <a:avLst/>
          </a:prstGeom>
          <a:ln>
            <a:noFill/>
          </a:ln>
        </p:spPr>
      </p:pic>
      <p:pic>
        <p:nvPicPr>
          <p:cNvPr id="2800" name="" descr=""/>
          <p:cNvPicPr/>
          <p:nvPr/>
        </p:nvPicPr>
        <p:blipFill>
          <a:blip r:embed="rId2"/>
          <a:stretch/>
        </p:blipFill>
        <p:spPr>
          <a:xfrm>
            <a:off x="7417080" y="1604160"/>
            <a:ext cx="2982960" cy="1896120"/>
          </a:xfrm>
          <a:prstGeom prst="rect">
            <a:avLst/>
          </a:prstGeom>
          <a:ln>
            <a:noFill/>
          </a:ln>
        </p:spPr>
      </p:pic>
      <p:pic>
        <p:nvPicPr>
          <p:cNvPr id="2801" name="" descr=""/>
          <p:cNvPicPr/>
          <p:nvPr/>
        </p:nvPicPr>
        <p:blipFill>
          <a:blip r:embed="rId3"/>
          <a:stretch/>
        </p:blipFill>
        <p:spPr>
          <a:xfrm>
            <a:off x="1676160" y="3681720"/>
            <a:ext cx="3219840" cy="1896120"/>
          </a:xfrm>
          <a:prstGeom prst="rect">
            <a:avLst/>
          </a:prstGeom>
          <a:ln>
            <a:noFill/>
          </a:ln>
        </p:spPr>
      </p:pic>
      <p:pic>
        <p:nvPicPr>
          <p:cNvPr id="2802" name="" descr=""/>
          <p:cNvPicPr/>
          <p:nvPr/>
        </p:nvPicPr>
        <p:blipFill>
          <a:blip r:embed="rId4"/>
          <a:stretch/>
        </p:blipFill>
        <p:spPr>
          <a:xfrm>
            <a:off x="7262280" y="3681720"/>
            <a:ext cx="3292200" cy="1896120"/>
          </a:xfrm>
          <a:prstGeom prst="rect">
            <a:avLst/>
          </a:prstGeom>
          <a:ln>
            <a:noFill/>
          </a:ln>
        </p:spPr>
      </p:pic>
      <p:sp>
        <p:nvSpPr>
          <p:cNvPr id="2803"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4" name="" descr=""/>
          <p:cNvPicPr/>
          <p:nvPr/>
        </p:nvPicPr>
        <p:blipFill>
          <a:blip r:embed="rId1"/>
          <a:stretch/>
        </p:blipFill>
        <p:spPr>
          <a:xfrm>
            <a:off x="2826000" y="1604520"/>
            <a:ext cx="6538320" cy="3976560"/>
          </a:xfrm>
          <a:prstGeom prst="rect">
            <a:avLst/>
          </a:prstGeom>
          <a:ln>
            <a:noFill/>
          </a:ln>
        </p:spPr>
      </p:pic>
      <p:sp>
        <p:nvSpPr>
          <p:cNvPr id="2805"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6" name="" descr=""/>
          <p:cNvPicPr/>
          <p:nvPr/>
        </p:nvPicPr>
        <p:blipFill>
          <a:blip r:embed="rId1"/>
          <a:stretch/>
        </p:blipFill>
        <p:spPr>
          <a:xfrm>
            <a:off x="609120" y="2253240"/>
            <a:ext cx="5353560" cy="2678760"/>
          </a:xfrm>
          <a:prstGeom prst="rect">
            <a:avLst/>
          </a:prstGeom>
          <a:ln>
            <a:noFill/>
          </a:ln>
        </p:spPr>
      </p:pic>
      <p:pic>
        <p:nvPicPr>
          <p:cNvPr id="2807" name="" descr=""/>
          <p:cNvPicPr/>
          <p:nvPr/>
        </p:nvPicPr>
        <p:blipFill>
          <a:blip r:embed="rId2"/>
          <a:stretch/>
        </p:blipFill>
        <p:spPr>
          <a:xfrm>
            <a:off x="6231600" y="2081520"/>
            <a:ext cx="5353560" cy="3022560"/>
          </a:xfrm>
          <a:prstGeom prst="rect">
            <a:avLst/>
          </a:prstGeom>
          <a:ln>
            <a:noFill/>
          </a:ln>
        </p:spPr>
      </p:pic>
      <p:sp>
        <p:nvSpPr>
          <p:cNvPr id="2808"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Macdonald’s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2"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Simple subquery?</a:t>
            </a:r>
            <a:endParaRPr b="0" lang="en-US" sz="4400" spc="-1" strike="noStrike">
              <a:latin typeface="Arial"/>
            </a:endParaRPr>
          </a:p>
        </p:txBody>
      </p:sp>
      <p:pic>
        <p:nvPicPr>
          <p:cNvPr id="2613" name="" descr=""/>
          <p:cNvPicPr/>
          <p:nvPr/>
        </p:nvPicPr>
        <p:blipFill>
          <a:blip r:embed="rId1"/>
          <a:stretch/>
        </p:blipFill>
        <p:spPr>
          <a:xfrm>
            <a:off x="609120" y="2405160"/>
            <a:ext cx="5748120" cy="2499840"/>
          </a:xfrm>
          <a:prstGeom prst="rect">
            <a:avLst/>
          </a:prstGeom>
          <a:ln>
            <a:noFill/>
          </a:ln>
        </p:spPr>
      </p:pic>
      <p:sp>
        <p:nvSpPr>
          <p:cNvPr id="2614" name="CustomShape 2"/>
          <p:cNvSpPr/>
          <p:nvPr/>
        </p:nvSpPr>
        <p:spPr>
          <a:xfrm>
            <a:off x="1821600" y="5214960"/>
            <a:ext cx="504792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find all employees with a salary higher than their average departmental salary.</a:t>
            </a:r>
            <a:endParaRPr b="0" lang="en-US" sz="1800" spc="-1" strike="noStrike">
              <a:latin typeface="Arial"/>
            </a:endParaRPr>
          </a:p>
        </p:txBody>
      </p:sp>
      <p:pic>
        <p:nvPicPr>
          <p:cNvPr id="2615" name="" descr=""/>
          <p:cNvPicPr/>
          <p:nvPr/>
        </p:nvPicPr>
        <p:blipFill>
          <a:blip r:embed="rId2"/>
          <a:stretch/>
        </p:blipFill>
        <p:spPr>
          <a:xfrm>
            <a:off x="7310160" y="2383920"/>
            <a:ext cx="4588560" cy="239004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9" name="" descr=""/>
          <p:cNvPicPr/>
          <p:nvPr/>
        </p:nvPicPr>
        <p:blipFill>
          <a:blip r:embed="rId1"/>
          <a:stretch/>
        </p:blipFill>
        <p:spPr>
          <a:xfrm>
            <a:off x="1687320" y="1604520"/>
            <a:ext cx="8815680" cy="3976560"/>
          </a:xfrm>
          <a:prstGeom prst="rect">
            <a:avLst/>
          </a:prstGeom>
          <a:ln>
            <a:noFill/>
          </a:ln>
        </p:spPr>
      </p:pic>
      <p:sp>
        <p:nvSpPr>
          <p:cNvPr id="2810"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1" name="" descr=""/>
          <p:cNvPicPr/>
          <p:nvPr/>
        </p:nvPicPr>
        <p:blipFill>
          <a:blip r:embed="rId1"/>
          <a:stretch/>
        </p:blipFill>
        <p:spPr>
          <a:xfrm>
            <a:off x="1676880" y="1604520"/>
            <a:ext cx="8836560" cy="3976560"/>
          </a:xfrm>
          <a:prstGeom prst="rect">
            <a:avLst/>
          </a:prstGeom>
          <a:ln>
            <a:noFill/>
          </a:ln>
        </p:spPr>
      </p:pic>
      <p:sp>
        <p:nvSpPr>
          <p:cNvPr id="2812"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3" name="" descr=""/>
          <p:cNvPicPr/>
          <p:nvPr/>
        </p:nvPicPr>
        <p:blipFill>
          <a:blip r:embed="rId1"/>
          <a:stretch/>
        </p:blipFill>
        <p:spPr>
          <a:xfrm>
            <a:off x="2093760" y="1604520"/>
            <a:ext cx="8002800" cy="3976560"/>
          </a:xfrm>
          <a:prstGeom prst="rect">
            <a:avLst/>
          </a:prstGeom>
          <a:ln>
            <a:noFill/>
          </a:ln>
        </p:spPr>
      </p:pic>
      <p:sp>
        <p:nvSpPr>
          <p:cNvPr id="2814"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5" name="" descr=""/>
          <p:cNvPicPr/>
          <p:nvPr/>
        </p:nvPicPr>
        <p:blipFill>
          <a:blip r:embed="rId1"/>
          <a:stretch/>
        </p:blipFill>
        <p:spPr>
          <a:xfrm>
            <a:off x="4242960" y="1604520"/>
            <a:ext cx="3704400" cy="3976560"/>
          </a:xfrm>
          <a:prstGeom prst="rect">
            <a:avLst/>
          </a:prstGeom>
          <a:ln>
            <a:noFill/>
          </a:ln>
        </p:spPr>
      </p:pic>
      <p:sp>
        <p:nvSpPr>
          <p:cNvPr id="2816" name="CustomShape 1"/>
          <p:cNvSpPr/>
          <p:nvPr/>
        </p:nvSpPr>
        <p:spPr>
          <a:xfrm>
            <a:off x="609480" y="273600"/>
            <a:ext cx="10971720" cy="1144080"/>
          </a:xfrm>
          <a:prstGeom prst="rect">
            <a:avLst/>
          </a:prstGeom>
          <a:noFill/>
          <a:ln>
            <a:noFill/>
          </a:ln>
        </p:spPr>
        <p:style>
          <a:lnRef idx="0"/>
          <a:fillRef idx="0"/>
          <a:effectRef idx="0"/>
          <a:fontRef idx="minor"/>
        </p:style>
      </p:sp>
      <p:sp>
        <p:nvSpPr>
          <p:cNvPr id="2817" name="CustomShape 2"/>
          <p:cNvSpPr/>
          <p:nvPr/>
        </p:nvSpPr>
        <p:spPr>
          <a:xfrm>
            <a:off x="392400" y="6217920"/>
            <a:ext cx="115581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https://www.youtube.com/watch?v=G2T2z0FVVgk&amp;list=PLJMaoEWvHwFIUwMrF4HLnRksF0H8DHGtt&amp;index=7</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1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SQL</a:t>
            </a:r>
            <a:endParaRPr b="0" lang="en-US" sz="4000" spc="-1" strike="noStrike">
              <a:latin typeface="Arial"/>
            </a:endParaRPr>
          </a:p>
        </p:txBody>
      </p:sp>
      <p:sp>
        <p:nvSpPr>
          <p:cNvPr id="2819" name="CustomShape 2"/>
          <p:cNvSpPr/>
          <p:nvPr/>
        </p:nvSpPr>
        <p:spPr>
          <a:xfrm>
            <a:off x="1202760" y="2011680"/>
            <a:ext cx="9781560" cy="4203720"/>
          </a:xfrm>
          <a:prstGeom prst="rect">
            <a:avLst/>
          </a:prstGeom>
          <a:noFill/>
          <a:ln>
            <a:noFill/>
          </a:ln>
        </p:spPr>
        <p:style>
          <a:lnRef idx="0"/>
          <a:fillRef idx="0"/>
          <a:effectRef idx="0"/>
          <a:fontRef idx="minor"/>
        </p:style>
      </p:sp>
      <p:pic>
        <p:nvPicPr>
          <p:cNvPr id="2820" name="Picture 4" descr=""/>
          <p:cNvPicPr/>
          <p:nvPr/>
        </p:nvPicPr>
        <p:blipFill>
          <a:blip r:embed="rId1"/>
          <a:stretch/>
        </p:blipFill>
        <p:spPr>
          <a:xfrm>
            <a:off x="2786760" y="1141200"/>
            <a:ext cx="4734000" cy="5551200"/>
          </a:xfrm>
          <a:prstGeom prst="rect">
            <a:avLst/>
          </a:prstGeom>
          <a:ln>
            <a:noFill/>
          </a:ln>
        </p:spPr>
      </p:pic>
      <p:pic>
        <p:nvPicPr>
          <p:cNvPr id="2821" name="Picture 5" descr=""/>
          <p:cNvPicPr/>
          <p:nvPr/>
        </p:nvPicPr>
        <p:blipFill>
          <a:blip r:embed="rId2"/>
          <a:stretch/>
        </p:blipFill>
        <p:spPr>
          <a:xfrm>
            <a:off x="7470000" y="2278800"/>
            <a:ext cx="4719600" cy="776880"/>
          </a:xfrm>
          <a:prstGeom prst="rect">
            <a:avLst/>
          </a:prstGeom>
          <a:ln>
            <a:noFill/>
          </a:ln>
        </p:spPr>
      </p:pic>
      <p:pic>
        <p:nvPicPr>
          <p:cNvPr id="2822" name="Picture 6" descr=""/>
          <p:cNvPicPr/>
          <p:nvPr/>
        </p:nvPicPr>
        <p:blipFill>
          <a:blip r:embed="rId3"/>
          <a:stretch/>
        </p:blipFill>
        <p:spPr>
          <a:xfrm>
            <a:off x="7470000" y="3219480"/>
            <a:ext cx="4764240" cy="647280"/>
          </a:xfrm>
          <a:prstGeom prst="rect">
            <a:avLst/>
          </a:prstGeom>
          <a:ln>
            <a:noFill/>
          </a:ln>
        </p:spPr>
      </p:pic>
      <p:pic>
        <p:nvPicPr>
          <p:cNvPr id="2823" name="Picture 7" descr=""/>
          <p:cNvPicPr/>
          <p:nvPr/>
        </p:nvPicPr>
        <p:blipFill>
          <a:blip r:embed="rId4"/>
          <a:stretch/>
        </p:blipFill>
        <p:spPr>
          <a:xfrm>
            <a:off x="7485120" y="4030200"/>
            <a:ext cx="4704480" cy="707760"/>
          </a:xfrm>
          <a:prstGeom prst="rect">
            <a:avLst/>
          </a:prstGeom>
          <a:ln>
            <a:noFill/>
          </a:ln>
        </p:spPr>
      </p:pic>
      <p:pic>
        <p:nvPicPr>
          <p:cNvPr id="2824" name="Picture 8" descr=""/>
          <p:cNvPicPr/>
          <p:nvPr/>
        </p:nvPicPr>
        <p:blipFill>
          <a:blip r:embed="rId5"/>
          <a:stretch/>
        </p:blipFill>
        <p:spPr>
          <a:xfrm>
            <a:off x="7470000" y="4884120"/>
            <a:ext cx="4719600" cy="133128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25"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Mysql database getting started</a:t>
            </a:r>
            <a:endParaRPr b="0" lang="en-US" sz="4000" spc="-1" strike="noStrike">
              <a:latin typeface="Arial"/>
            </a:endParaRPr>
          </a:p>
        </p:txBody>
      </p:sp>
      <p:sp>
        <p:nvSpPr>
          <p:cNvPr id="2826" name="CustomShape 2"/>
          <p:cNvSpPr/>
          <p:nvPr/>
        </p:nvSpPr>
        <p:spPr>
          <a:xfrm>
            <a:off x="1202760" y="2011680"/>
            <a:ext cx="9781560" cy="4203720"/>
          </a:xfrm>
          <a:prstGeom prst="rect">
            <a:avLst/>
          </a:prstGeom>
          <a:noFill/>
          <a:ln>
            <a:noFill/>
          </a:ln>
        </p:spPr>
        <p:style>
          <a:lnRef idx="0"/>
          <a:fillRef idx="0"/>
          <a:effectRef idx="0"/>
          <a:fontRef idx="minor"/>
        </p:style>
      </p:sp>
      <p:pic>
        <p:nvPicPr>
          <p:cNvPr id="2827" name="Picture 4" descr=""/>
          <p:cNvPicPr/>
          <p:nvPr/>
        </p:nvPicPr>
        <p:blipFill>
          <a:blip r:embed="rId1"/>
          <a:stretch/>
        </p:blipFill>
        <p:spPr>
          <a:xfrm>
            <a:off x="153000" y="2388600"/>
            <a:ext cx="6284880" cy="3065040"/>
          </a:xfrm>
          <a:prstGeom prst="rect">
            <a:avLst/>
          </a:prstGeom>
          <a:ln>
            <a:noFill/>
          </a:ln>
        </p:spPr>
      </p:pic>
      <p:pic>
        <p:nvPicPr>
          <p:cNvPr id="2828" name="Picture 5" descr=""/>
          <p:cNvPicPr/>
          <p:nvPr/>
        </p:nvPicPr>
        <p:blipFill>
          <a:blip r:embed="rId2"/>
          <a:stretch/>
        </p:blipFill>
        <p:spPr>
          <a:xfrm>
            <a:off x="6609240" y="2378520"/>
            <a:ext cx="5580360" cy="307512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29" name="CustomShape 1"/>
          <p:cNvSpPr/>
          <p:nvPr/>
        </p:nvSpPr>
        <p:spPr>
          <a:xfrm>
            <a:off x="1202760" y="284040"/>
            <a:ext cx="9781560" cy="1506240"/>
          </a:xfrm>
          <a:prstGeom prst="rect">
            <a:avLst/>
          </a:prstGeom>
          <a:noFill/>
          <a:ln>
            <a:noFill/>
          </a:ln>
        </p:spPr>
        <p:style>
          <a:lnRef idx="0"/>
          <a:fillRef idx="0"/>
          <a:effectRef idx="0"/>
          <a:fontRef idx="minor"/>
        </p:style>
      </p:sp>
      <p:sp>
        <p:nvSpPr>
          <p:cNvPr id="2830" name="CustomShape 2"/>
          <p:cNvSpPr/>
          <p:nvPr/>
        </p:nvSpPr>
        <p:spPr>
          <a:xfrm>
            <a:off x="1202760" y="2011680"/>
            <a:ext cx="9781560" cy="4203720"/>
          </a:xfrm>
          <a:prstGeom prst="rect">
            <a:avLst/>
          </a:prstGeom>
          <a:noFill/>
          <a:ln>
            <a:noFill/>
          </a:ln>
        </p:spPr>
        <p:style>
          <a:lnRef idx="0"/>
          <a:fillRef idx="0"/>
          <a:effectRef idx="0"/>
          <a:fontRef idx="minor"/>
        </p:style>
      </p:sp>
      <p:pic>
        <p:nvPicPr>
          <p:cNvPr id="2831" name="Picture Placeholder 3" descr=""/>
          <p:cNvPicPr/>
          <p:nvPr/>
        </p:nvPicPr>
        <p:blipFill>
          <a:blip r:embed="rId1"/>
          <a:stretch/>
        </p:blipFill>
        <p:spPr>
          <a:xfrm>
            <a:off x="10640880" y="166680"/>
            <a:ext cx="1548360" cy="1105560"/>
          </a:xfrm>
          <a:prstGeom prst="rect">
            <a:avLst/>
          </a:prstGeom>
          <a:ln>
            <a:noFill/>
          </a:ln>
        </p:spPr>
      </p:pic>
      <p:pic>
        <p:nvPicPr>
          <p:cNvPr id="2832" name="Picture 4" descr=""/>
          <p:cNvPicPr/>
          <p:nvPr/>
        </p:nvPicPr>
        <p:blipFill>
          <a:blip r:embed="rId2"/>
          <a:stretch/>
        </p:blipFill>
        <p:spPr>
          <a:xfrm>
            <a:off x="3630960" y="969840"/>
            <a:ext cx="3360240" cy="607320"/>
          </a:xfrm>
          <a:prstGeom prst="rect">
            <a:avLst/>
          </a:prstGeom>
          <a:ln>
            <a:noFill/>
          </a:ln>
        </p:spPr>
      </p:pic>
      <p:pic>
        <p:nvPicPr>
          <p:cNvPr id="2833" name="Picture 6" descr=""/>
          <p:cNvPicPr/>
          <p:nvPr/>
        </p:nvPicPr>
        <p:blipFill>
          <a:blip r:embed="rId3"/>
          <a:stretch/>
        </p:blipFill>
        <p:spPr>
          <a:xfrm>
            <a:off x="974880" y="2478600"/>
            <a:ext cx="10009800" cy="335088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3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Types of subqueries</a:t>
            </a:r>
            <a:endParaRPr b="0" lang="en-US" sz="4000" spc="-1" strike="noStrike">
              <a:latin typeface="Arial"/>
            </a:endParaRPr>
          </a:p>
        </p:txBody>
      </p:sp>
      <p:sp>
        <p:nvSpPr>
          <p:cNvPr id="2835" name="CustomShape 2"/>
          <p:cNvSpPr/>
          <p:nvPr/>
        </p:nvSpPr>
        <p:spPr>
          <a:xfrm>
            <a:off x="1202760" y="2011680"/>
            <a:ext cx="9781560" cy="4203720"/>
          </a:xfrm>
          <a:prstGeom prst="rect">
            <a:avLst/>
          </a:prstGeom>
          <a:noFill/>
          <a:ln>
            <a:noFill/>
          </a:ln>
        </p:spPr>
        <p:style>
          <a:lnRef idx="0"/>
          <a:fillRef idx="0"/>
          <a:effectRef idx="0"/>
          <a:fontRef idx="minor"/>
        </p:style>
      </p:sp>
      <p:pic>
        <p:nvPicPr>
          <p:cNvPr id="2836" name="Picture Placeholder 3" descr=""/>
          <p:cNvPicPr/>
          <p:nvPr/>
        </p:nvPicPr>
        <p:blipFill>
          <a:blip r:embed="rId1"/>
          <a:stretch/>
        </p:blipFill>
        <p:spPr>
          <a:xfrm>
            <a:off x="10640880" y="166680"/>
            <a:ext cx="1548360" cy="1105560"/>
          </a:xfrm>
          <a:prstGeom prst="rect">
            <a:avLst/>
          </a:prstGeom>
          <a:ln>
            <a:noFill/>
          </a:ln>
        </p:spPr>
      </p:pic>
      <p:pic>
        <p:nvPicPr>
          <p:cNvPr id="2837" name="Picture 4" descr=""/>
          <p:cNvPicPr/>
          <p:nvPr/>
        </p:nvPicPr>
        <p:blipFill>
          <a:blip r:embed="rId2"/>
          <a:stretch/>
        </p:blipFill>
        <p:spPr>
          <a:xfrm>
            <a:off x="7264440" y="3459240"/>
            <a:ext cx="4725720" cy="1308600"/>
          </a:xfrm>
          <a:prstGeom prst="rect">
            <a:avLst/>
          </a:prstGeom>
          <a:ln>
            <a:noFill/>
          </a:ln>
        </p:spPr>
      </p:pic>
      <p:pic>
        <p:nvPicPr>
          <p:cNvPr id="2838" name="Picture 5" descr=""/>
          <p:cNvPicPr/>
          <p:nvPr/>
        </p:nvPicPr>
        <p:blipFill>
          <a:blip r:embed="rId3"/>
          <a:stretch/>
        </p:blipFill>
        <p:spPr>
          <a:xfrm>
            <a:off x="189720" y="2969640"/>
            <a:ext cx="6836040" cy="228780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39"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use? </a:t>
            </a:r>
            <a:endParaRPr b="0" lang="en-US" sz="4000" spc="-1" strike="noStrike">
              <a:latin typeface="Arial"/>
            </a:endParaRPr>
          </a:p>
        </p:txBody>
      </p:sp>
      <p:sp>
        <p:nvSpPr>
          <p:cNvPr id="2840"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operator to use?</a:t>
            </a:r>
            <a:endParaRPr b="0" lang="en-US" sz="2200" spc="-1" strike="noStrike">
              <a:latin typeface="Arial"/>
            </a:endParaRPr>
          </a:p>
        </p:txBody>
      </p:sp>
      <p:pic>
        <p:nvPicPr>
          <p:cNvPr id="2841" name="Picture Placeholder 3" descr=""/>
          <p:cNvPicPr/>
          <p:nvPr/>
        </p:nvPicPr>
        <p:blipFill>
          <a:blip r:embed="rId1"/>
          <a:stretch/>
        </p:blipFill>
        <p:spPr>
          <a:xfrm>
            <a:off x="10640880" y="166680"/>
            <a:ext cx="1548360" cy="1105560"/>
          </a:xfrm>
          <a:prstGeom prst="rect">
            <a:avLst/>
          </a:prstGeom>
          <a:ln>
            <a:noFill/>
          </a:ln>
        </p:spPr>
      </p:pic>
      <p:pic>
        <p:nvPicPr>
          <p:cNvPr id="2842" name="Picture 4" descr=""/>
          <p:cNvPicPr/>
          <p:nvPr/>
        </p:nvPicPr>
        <p:blipFill>
          <a:blip r:embed="rId2"/>
          <a:stretch/>
        </p:blipFill>
        <p:spPr>
          <a:xfrm>
            <a:off x="3327120" y="2414160"/>
            <a:ext cx="4725720" cy="1308600"/>
          </a:xfrm>
          <a:prstGeom prst="rect">
            <a:avLst/>
          </a:prstGeom>
          <a:ln>
            <a:noFill/>
          </a:ln>
        </p:spPr>
      </p:pic>
      <p:pic>
        <p:nvPicPr>
          <p:cNvPr id="2843" name="Picture 5" descr=""/>
          <p:cNvPicPr/>
          <p:nvPr/>
        </p:nvPicPr>
        <p:blipFill>
          <a:blip r:embed="rId3"/>
          <a:stretch/>
        </p:blipFill>
        <p:spPr>
          <a:xfrm>
            <a:off x="7228800" y="4813920"/>
            <a:ext cx="3069000" cy="45324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4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many values?</a:t>
            </a:r>
            <a:endParaRPr b="0" lang="en-US" sz="4000" spc="-1" strike="noStrike">
              <a:latin typeface="Arial"/>
            </a:endParaRPr>
          </a:p>
        </p:txBody>
      </p:sp>
      <p:sp>
        <p:nvSpPr>
          <p:cNvPr id="2845" name="CustomShape 2"/>
          <p:cNvSpPr/>
          <p:nvPr/>
        </p:nvSpPr>
        <p:spPr>
          <a:xfrm>
            <a:off x="1202760" y="2011680"/>
            <a:ext cx="9781560" cy="4203720"/>
          </a:xfrm>
          <a:prstGeom prst="rect">
            <a:avLst/>
          </a:prstGeom>
          <a:noFill/>
          <a:ln>
            <a:noFill/>
          </a:ln>
        </p:spPr>
        <p:style>
          <a:lnRef idx="0"/>
          <a:fillRef idx="0"/>
          <a:effectRef idx="0"/>
          <a:fontRef idx="minor"/>
        </p:style>
      </p:sp>
      <p:pic>
        <p:nvPicPr>
          <p:cNvPr id="2846" name="Picture Placeholder 3" descr=""/>
          <p:cNvPicPr/>
          <p:nvPr/>
        </p:nvPicPr>
        <p:blipFill>
          <a:blip r:embed="rId1"/>
          <a:stretch/>
        </p:blipFill>
        <p:spPr>
          <a:xfrm>
            <a:off x="10640880" y="166680"/>
            <a:ext cx="1548360" cy="1105560"/>
          </a:xfrm>
          <a:prstGeom prst="rect">
            <a:avLst/>
          </a:prstGeom>
          <a:ln>
            <a:noFill/>
          </a:ln>
        </p:spPr>
      </p:pic>
      <p:pic>
        <p:nvPicPr>
          <p:cNvPr id="2847" name="Picture 4" descr=""/>
          <p:cNvPicPr/>
          <p:nvPr/>
        </p:nvPicPr>
        <p:blipFill>
          <a:blip r:embed="rId2"/>
          <a:stretch/>
        </p:blipFill>
        <p:spPr>
          <a:xfrm>
            <a:off x="405720" y="2446920"/>
            <a:ext cx="10578960" cy="2036520"/>
          </a:xfrm>
          <a:prstGeom prst="rect">
            <a:avLst/>
          </a:prstGeom>
          <a:ln>
            <a:noFill/>
          </a:ln>
        </p:spPr>
      </p:pic>
      <p:pic>
        <p:nvPicPr>
          <p:cNvPr id="2848" name="Picture 5" descr=""/>
          <p:cNvPicPr/>
          <p:nvPr/>
        </p:nvPicPr>
        <p:blipFill>
          <a:blip r:embed="rId3"/>
          <a:stretch/>
        </p:blipFill>
        <p:spPr>
          <a:xfrm>
            <a:off x="693360" y="5139720"/>
            <a:ext cx="5655960" cy="8463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6" name="" descr=""/>
          <p:cNvPicPr/>
          <p:nvPr/>
        </p:nvPicPr>
        <p:blipFill>
          <a:blip r:embed="rId1"/>
          <a:stretch/>
        </p:blipFill>
        <p:spPr>
          <a:xfrm>
            <a:off x="7398720" y="2459880"/>
            <a:ext cx="3506760" cy="2612520"/>
          </a:xfrm>
          <a:prstGeom prst="rect">
            <a:avLst/>
          </a:prstGeom>
          <a:ln>
            <a:noFill/>
          </a:ln>
        </p:spPr>
      </p:pic>
      <p:pic>
        <p:nvPicPr>
          <p:cNvPr id="2617" name="" descr=""/>
          <p:cNvPicPr/>
          <p:nvPr/>
        </p:nvPicPr>
        <p:blipFill>
          <a:blip r:embed="rId2"/>
          <a:stretch/>
        </p:blipFill>
        <p:spPr>
          <a:xfrm>
            <a:off x="1762560" y="2467080"/>
            <a:ext cx="4588560" cy="2390040"/>
          </a:xfrm>
          <a:prstGeom prst="rect">
            <a:avLst/>
          </a:prstGeom>
          <a:ln>
            <a:noFill/>
          </a:ln>
        </p:spPr>
      </p:pic>
      <p:sp>
        <p:nvSpPr>
          <p:cNvPr id="2618"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Simple vs correlated</a:t>
            </a:r>
            <a:endParaRPr b="0" lang="en-US" sz="4400" spc="-1" strike="noStrike">
              <a:latin typeface="Arial"/>
            </a:endParaRPr>
          </a:p>
        </p:txBody>
      </p:sp>
      <p:sp>
        <p:nvSpPr>
          <p:cNvPr id="2619" name="CustomShape 2"/>
          <p:cNvSpPr/>
          <p:nvPr/>
        </p:nvSpPr>
        <p:spPr>
          <a:xfrm>
            <a:off x="609480" y="1604520"/>
            <a:ext cx="5353560" cy="3976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49"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Scaler (1 row 1 column)</a:t>
            </a:r>
            <a:endParaRPr b="0" lang="en-US" sz="4000" spc="-1" strike="noStrike">
              <a:latin typeface="Arial"/>
            </a:endParaRPr>
          </a:p>
        </p:txBody>
      </p:sp>
      <p:sp>
        <p:nvSpPr>
          <p:cNvPr id="2850" name="CustomShape 2"/>
          <p:cNvSpPr/>
          <p:nvPr/>
        </p:nvSpPr>
        <p:spPr>
          <a:xfrm>
            <a:off x="1202760" y="2011680"/>
            <a:ext cx="9781560" cy="4203720"/>
          </a:xfrm>
          <a:prstGeom prst="rect">
            <a:avLst/>
          </a:prstGeom>
          <a:noFill/>
          <a:ln>
            <a:noFill/>
          </a:ln>
        </p:spPr>
        <p:style>
          <a:lnRef idx="0"/>
          <a:fillRef idx="0"/>
          <a:effectRef idx="0"/>
          <a:fontRef idx="minor"/>
        </p:style>
      </p:sp>
      <p:pic>
        <p:nvPicPr>
          <p:cNvPr id="2851" name="Picture Placeholder 3" descr=""/>
          <p:cNvPicPr/>
          <p:nvPr/>
        </p:nvPicPr>
        <p:blipFill>
          <a:blip r:embed="rId1"/>
          <a:stretch/>
        </p:blipFill>
        <p:spPr>
          <a:xfrm>
            <a:off x="10640880" y="166680"/>
            <a:ext cx="1548360" cy="1105560"/>
          </a:xfrm>
          <a:prstGeom prst="rect">
            <a:avLst/>
          </a:prstGeom>
          <a:ln>
            <a:noFill/>
          </a:ln>
        </p:spPr>
      </p:pic>
      <p:pic>
        <p:nvPicPr>
          <p:cNvPr id="2852" name="Picture 4" descr=""/>
          <p:cNvPicPr/>
          <p:nvPr/>
        </p:nvPicPr>
        <p:blipFill>
          <a:blip r:embed="rId2"/>
          <a:stretch/>
        </p:blipFill>
        <p:spPr>
          <a:xfrm>
            <a:off x="405720" y="2446920"/>
            <a:ext cx="10578960" cy="2036520"/>
          </a:xfrm>
          <a:prstGeom prst="rect">
            <a:avLst/>
          </a:prstGeom>
          <a:ln>
            <a:noFill/>
          </a:ln>
        </p:spPr>
      </p:pic>
      <p:pic>
        <p:nvPicPr>
          <p:cNvPr id="2853" name="Picture 5" descr=""/>
          <p:cNvPicPr/>
          <p:nvPr/>
        </p:nvPicPr>
        <p:blipFill>
          <a:blip r:embed="rId3"/>
          <a:stretch/>
        </p:blipFill>
        <p:spPr>
          <a:xfrm>
            <a:off x="693360" y="5139720"/>
            <a:ext cx="5655960" cy="846360"/>
          </a:xfrm>
          <a:prstGeom prst="rect">
            <a:avLst/>
          </a:prstGeom>
          <a:ln>
            <a:noFill/>
          </a:ln>
        </p:spPr>
      </p:pic>
      <p:pic>
        <p:nvPicPr>
          <p:cNvPr id="2854" name="Picture 6" descr=""/>
          <p:cNvPicPr/>
          <p:nvPr/>
        </p:nvPicPr>
        <p:blipFill>
          <a:blip r:embed="rId4"/>
          <a:stretch/>
        </p:blipFill>
        <p:spPr>
          <a:xfrm>
            <a:off x="7740360" y="5025960"/>
            <a:ext cx="3426840" cy="107388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55"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Can we get this without subquery?</a:t>
            </a:r>
            <a:endParaRPr b="0" lang="en-US" sz="4000" spc="-1" strike="noStrike">
              <a:latin typeface="Arial"/>
            </a:endParaRPr>
          </a:p>
        </p:txBody>
      </p:sp>
      <p:sp>
        <p:nvSpPr>
          <p:cNvPr id="2856" name="CustomShape 2"/>
          <p:cNvSpPr/>
          <p:nvPr/>
        </p:nvSpPr>
        <p:spPr>
          <a:xfrm>
            <a:off x="1202760" y="2011680"/>
            <a:ext cx="9781560" cy="4203720"/>
          </a:xfrm>
          <a:prstGeom prst="rect">
            <a:avLst/>
          </a:prstGeom>
          <a:noFill/>
          <a:ln>
            <a:noFill/>
          </a:ln>
        </p:spPr>
        <p:style>
          <a:lnRef idx="0"/>
          <a:fillRef idx="0"/>
          <a:effectRef idx="0"/>
          <a:fontRef idx="minor"/>
        </p:style>
      </p:sp>
      <p:pic>
        <p:nvPicPr>
          <p:cNvPr id="2857" name="Picture Placeholder 3" descr=""/>
          <p:cNvPicPr/>
          <p:nvPr/>
        </p:nvPicPr>
        <p:blipFill>
          <a:blip r:embed="rId1"/>
          <a:stretch/>
        </p:blipFill>
        <p:spPr>
          <a:xfrm>
            <a:off x="10640880" y="166680"/>
            <a:ext cx="1548360" cy="1105560"/>
          </a:xfrm>
          <a:prstGeom prst="rect">
            <a:avLst/>
          </a:prstGeom>
          <a:ln>
            <a:noFill/>
          </a:ln>
        </p:spPr>
      </p:pic>
      <p:pic>
        <p:nvPicPr>
          <p:cNvPr id="2858" name="Picture 4" descr=""/>
          <p:cNvPicPr/>
          <p:nvPr/>
        </p:nvPicPr>
        <p:blipFill>
          <a:blip r:embed="rId2"/>
          <a:stretch/>
        </p:blipFill>
        <p:spPr>
          <a:xfrm>
            <a:off x="7266960" y="2812320"/>
            <a:ext cx="4147200" cy="1299960"/>
          </a:xfrm>
          <a:prstGeom prst="rect">
            <a:avLst/>
          </a:prstGeom>
          <a:ln>
            <a:noFill/>
          </a:ln>
        </p:spPr>
      </p:pic>
      <p:pic>
        <p:nvPicPr>
          <p:cNvPr id="2859" name="Picture 5" descr=""/>
          <p:cNvPicPr/>
          <p:nvPr/>
        </p:nvPicPr>
        <p:blipFill>
          <a:blip r:embed="rId3"/>
          <a:stretch/>
        </p:blipFill>
        <p:spPr>
          <a:xfrm>
            <a:off x="266760" y="2996640"/>
            <a:ext cx="6221880" cy="93132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6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about the inner query?</a:t>
            </a:r>
            <a:endParaRPr b="0" lang="en-US" sz="4000" spc="-1" strike="noStrike">
              <a:latin typeface="Arial"/>
            </a:endParaRPr>
          </a:p>
        </p:txBody>
      </p:sp>
      <p:sp>
        <p:nvSpPr>
          <p:cNvPr id="2861" name="CustomShape 2"/>
          <p:cNvSpPr/>
          <p:nvPr/>
        </p:nvSpPr>
        <p:spPr>
          <a:xfrm>
            <a:off x="1202760" y="2011680"/>
            <a:ext cx="9781560" cy="4203720"/>
          </a:xfrm>
          <a:prstGeom prst="rect">
            <a:avLst/>
          </a:prstGeom>
          <a:noFill/>
          <a:ln>
            <a:noFill/>
          </a:ln>
        </p:spPr>
        <p:style>
          <a:lnRef idx="0"/>
          <a:fillRef idx="0"/>
          <a:effectRef idx="0"/>
          <a:fontRef idx="minor"/>
        </p:style>
      </p:sp>
      <p:pic>
        <p:nvPicPr>
          <p:cNvPr id="2862" name="Picture Placeholder 3" descr=""/>
          <p:cNvPicPr/>
          <p:nvPr/>
        </p:nvPicPr>
        <p:blipFill>
          <a:blip r:embed="rId1"/>
          <a:stretch/>
        </p:blipFill>
        <p:spPr>
          <a:xfrm>
            <a:off x="10640880" y="166680"/>
            <a:ext cx="1548360" cy="1105560"/>
          </a:xfrm>
          <a:prstGeom prst="rect">
            <a:avLst/>
          </a:prstGeom>
          <a:ln>
            <a:noFill/>
          </a:ln>
        </p:spPr>
      </p:pic>
      <p:pic>
        <p:nvPicPr>
          <p:cNvPr id="2863" name="Picture 4" descr=""/>
          <p:cNvPicPr/>
          <p:nvPr/>
        </p:nvPicPr>
        <p:blipFill>
          <a:blip r:embed="rId2"/>
          <a:stretch/>
        </p:blipFill>
        <p:spPr>
          <a:xfrm>
            <a:off x="6452640" y="2902680"/>
            <a:ext cx="4397400" cy="415800"/>
          </a:xfrm>
          <a:prstGeom prst="rect">
            <a:avLst/>
          </a:prstGeom>
          <a:ln>
            <a:noFill/>
          </a:ln>
        </p:spPr>
      </p:pic>
      <p:pic>
        <p:nvPicPr>
          <p:cNvPr id="2864" name="Picture 5" descr=""/>
          <p:cNvPicPr/>
          <p:nvPr/>
        </p:nvPicPr>
        <p:blipFill>
          <a:blip r:embed="rId3"/>
          <a:stretch/>
        </p:blipFill>
        <p:spPr>
          <a:xfrm>
            <a:off x="93600" y="2476080"/>
            <a:ext cx="6221880" cy="931320"/>
          </a:xfrm>
          <a:prstGeom prst="rect">
            <a:avLst/>
          </a:prstGeom>
          <a:ln>
            <a:noFill/>
          </a:ln>
        </p:spPr>
      </p:pic>
      <p:pic>
        <p:nvPicPr>
          <p:cNvPr id="2865" name="Picture 6" descr=""/>
          <p:cNvPicPr/>
          <p:nvPr/>
        </p:nvPicPr>
        <p:blipFill>
          <a:blip r:embed="rId4"/>
          <a:stretch/>
        </p:blipFill>
        <p:spPr>
          <a:xfrm>
            <a:off x="7850520" y="3943080"/>
            <a:ext cx="2049120" cy="1230840"/>
          </a:xfrm>
          <a:prstGeom prst="rect">
            <a:avLst/>
          </a:prstGeom>
          <a:ln>
            <a:noFill/>
          </a:ln>
        </p:spPr>
      </p:pic>
      <p:pic>
        <p:nvPicPr>
          <p:cNvPr id="2866" name="Picture 7" descr=""/>
          <p:cNvPicPr/>
          <p:nvPr/>
        </p:nvPicPr>
        <p:blipFill>
          <a:blip r:embed="rId5"/>
          <a:stretch/>
        </p:blipFill>
        <p:spPr>
          <a:xfrm>
            <a:off x="1202760" y="3873960"/>
            <a:ext cx="4147200" cy="1299960"/>
          </a:xfrm>
          <a:prstGeom prst="rect">
            <a:avLst/>
          </a:prstGeom>
          <a:ln>
            <a:noFill/>
          </a:ln>
        </p:spPr>
      </p:pic>
      <p:pic>
        <p:nvPicPr>
          <p:cNvPr id="2867" name="Picture 8" descr=""/>
          <p:cNvPicPr/>
          <p:nvPr/>
        </p:nvPicPr>
        <p:blipFill>
          <a:blip r:embed="rId6"/>
          <a:stretch/>
        </p:blipFill>
        <p:spPr>
          <a:xfrm>
            <a:off x="6831000" y="6125040"/>
            <a:ext cx="3069000" cy="453240"/>
          </a:xfrm>
          <a:prstGeom prst="rect">
            <a:avLst/>
          </a:prstGeom>
          <a:ln>
            <a:noFill/>
          </a:ln>
        </p:spPr>
      </p:pic>
      <p:sp>
        <p:nvSpPr>
          <p:cNvPr id="2868" name="CustomShape 3"/>
          <p:cNvSpPr/>
          <p:nvPr/>
        </p:nvSpPr>
        <p:spPr>
          <a:xfrm>
            <a:off x="2808000" y="6179760"/>
            <a:ext cx="4126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Which operator can’t be used?</a:t>
            </a:r>
            <a:endParaRPr b="0" lang="en-US" sz="1800" spc="-1" strike="noStrike">
              <a:latin typeface="Arial"/>
            </a:endParaRPr>
          </a:p>
        </p:txBody>
      </p:sp>
      <p:sp>
        <p:nvSpPr>
          <p:cNvPr id="2869" name="CustomShape 4"/>
          <p:cNvSpPr/>
          <p:nvPr/>
        </p:nvSpPr>
        <p:spPr>
          <a:xfrm>
            <a:off x="10056240" y="6472800"/>
            <a:ext cx="2485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2683c6"/>
                </a:solidFill>
                <a:latin typeface="Corbel"/>
                <a:ea typeface="DejaVu Sans"/>
              </a:rPr>
              <a:t>More on this later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7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rewrite</a:t>
            </a:r>
            <a:endParaRPr b="0" lang="en-US" sz="4000" spc="-1" strike="noStrike">
              <a:latin typeface="Arial"/>
            </a:endParaRPr>
          </a:p>
        </p:txBody>
      </p:sp>
      <p:sp>
        <p:nvSpPr>
          <p:cNvPr id="2871" name="CustomShape 2"/>
          <p:cNvSpPr/>
          <p:nvPr/>
        </p:nvSpPr>
        <p:spPr>
          <a:xfrm>
            <a:off x="1202760" y="2011680"/>
            <a:ext cx="9781560" cy="4203720"/>
          </a:xfrm>
          <a:prstGeom prst="rect">
            <a:avLst/>
          </a:prstGeom>
          <a:noFill/>
          <a:ln>
            <a:noFill/>
          </a:ln>
        </p:spPr>
        <p:style>
          <a:lnRef idx="0"/>
          <a:fillRef idx="0"/>
          <a:effectRef idx="0"/>
          <a:fontRef idx="minor"/>
        </p:style>
      </p:sp>
      <p:pic>
        <p:nvPicPr>
          <p:cNvPr id="2872" name="Picture Placeholder 3" descr=""/>
          <p:cNvPicPr/>
          <p:nvPr/>
        </p:nvPicPr>
        <p:blipFill>
          <a:blip r:embed="rId1"/>
          <a:stretch/>
        </p:blipFill>
        <p:spPr>
          <a:xfrm>
            <a:off x="10640880" y="166680"/>
            <a:ext cx="1548360" cy="1105560"/>
          </a:xfrm>
          <a:prstGeom prst="rect">
            <a:avLst/>
          </a:prstGeom>
          <a:ln>
            <a:noFill/>
          </a:ln>
        </p:spPr>
      </p:pic>
      <p:pic>
        <p:nvPicPr>
          <p:cNvPr id="2873" name="Picture 4" descr=""/>
          <p:cNvPicPr/>
          <p:nvPr/>
        </p:nvPicPr>
        <p:blipFill>
          <a:blip r:embed="rId2"/>
          <a:stretch/>
        </p:blipFill>
        <p:spPr>
          <a:xfrm>
            <a:off x="261720" y="2979720"/>
            <a:ext cx="6221880" cy="931320"/>
          </a:xfrm>
          <a:prstGeom prst="rect">
            <a:avLst/>
          </a:prstGeom>
          <a:ln>
            <a:noFill/>
          </a:ln>
        </p:spPr>
      </p:pic>
      <p:pic>
        <p:nvPicPr>
          <p:cNvPr id="2874" name="Picture 5" descr=""/>
          <p:cNvPicPr/>
          <p:nvPr/>
        </p:nvPicPr>
        <p:blipFill>
          <a:blip r:embed="rId3"/>
          <a:stretch/>
        </p:blipFill>
        <p:spPr>
          <a:xfrm>
            <a:off x="7500600" y="2979720"/>
            <a:ext cx="4285440" cy="1006200"/>
          </a:xfrm>
          <a:prstGeom prst="rect">
            <a:avLst/>
          </a:prstGeom>
          <a:ln>
            <a:noFill/>
          </a:ln>
        </p:spPr>
      </p:pic>
      <p:pic>
        <p:nvPicPr>
          <p:cNvPr id="2875" name="Picture 6" descr=""/>
          <p:cNvPicPr/>
          <p:nvPr/>
        </p:nvPicPr>
        <p:blipFill>
          <a:blip r:embed="rId4"/>
          <a:stretch/>
        </p:blipFill>
        <p:spPr>
          <a:xfrm>
            <a:off x="4020120" y="4345560"/>
            <a:ext cx="4147200" cy="1219320"/>
          </a:xfrm>
          <a:prstGeom prst="rect">
            <a:avLst/>
          </a:prstGeom>
          <a:ln>
            <a:noFill/>
          </a:ln>
        </p:spPr>
      </p:pic>
      <p:sp>
        <p:nvSpPr>
          <p:cNvPr id="2876" name="CustomShape 3"/>
          <p:cNvSpPr/>
          <p:nvPr/>
        </p:nvSpPr>
        <p:spPr>
          <a:xfrm>
            <a:off x="341640" y="6436800"/>
            <a:ext cx="3031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Subquery vs hard coding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7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Scalar Subqueries</a:t>
            </a:r>
            <a:endParaRPr b="0" lang="en-US" sz="4000" spc="-1" strike="noStrike">
              <a:latin typeface="Arial"/>
            </a:endParaRPr>
          </a:p>
        </p:txBody>
      </p:sp>
      <p:sp>
        <p:nvSpPr>
          <p:cNvPr id="2878"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0" lang="en-US" sz="3200" spc="-1" strike="noStrike">
                <a:solidFill>
                  <a:srgbClr val="ffffff"/>
                </a:solidFill>
                <a:latin typeface="Corbel"/>
                <a:ea typeface="DejaVu Sans"/>
              </a:rPr>
              <a:t>Inequalities</a:t>
            </a:r>
            <a:endParaRPr b="0" lang="en-US" sz="3200" spc="-1" strike="noStrike">
              <a:latin typeface="Arial"/>
            </a:endParaRPr>
          </a:p>
        </p:txBody>
      </p:sp>
      <p:pic>
        <p:nvPicPr>
          <p:cNvPr id="2879" name="Picture Placeholder 3" descr=""/>
          <p:cNvPicPr/>
          <p:nvPr/>
        </p:nvPicPr>
        <p:blipFill>
          <a:blip r:embed="rId1"/>
          <a:stretch/>
        </p:blipFill>
        <p:spPr>
          <a:xfrm>
            <a:off x="10640880" y="166680"/>
            <a:ext cx="1548360" cy="1105560"/>
          </a:xfrm>
          <a:prstGeom prst="rect">
            <a:avLst/>
          </a:prstGeom>
          <a:ln>
            <a:noFill/>
          </a:ln>
        </p:spPr>
      </p:pic>
      <p:pic>
        <p:nvPicPr>
          <p:cNvPr id="2880" name="Picture 4" descr=""/>
          <p:cNvPicPr/>
          <p:nvPr/>
        </p:nvPicPr>
        <p:blipFill>
          <a:blip r:embed="rId2"/>
          <a:stretch/>
        </p:blipFill>
        <p:spPr>
          <a:xfrm>
            <a:off x="866520" y="2556000"/>
            <a:ext cx="4970160" cy="959760"/>
          </a:xfrm>
          <a:prstGeom prst="rect">
            <a:avLst/>
          </a:prstGeom>
          <a:ln>
            <a:noFill/>
          </a:ln>
        </p:spPr>
      </p:pic>
      <p:pic>
        <p:nvPicPr>
          <p:cNvPr id="2881" name="Picture 5" descr=""/>
          <p:cNvPicPr/>
          <p:nvPr/>
        </p:nvPicPr>
        <p:blipFill>
          <a:blip r:embed="rId3"/>
          <a:stretch/>
        </p:blipFill>
        <p:spPr>
          <a:xfrm>
            <a:off x="6415200" y="2546640"/>
            <a:ext cx="4998960" cy="969120"/>
          </a:xfrm>
          <a:prstGeom prst="rect">
            <a:avLst/>
          </a:prstGeom>
          <a:ln>
            <a:noFill/>
          </a:ln>
        </p:spPr>
      </p:pic>
      <p:pic>
        <p:nvPicPr>
          <p:cNvPr id="2882" name="Picture 6" descr=""/>
          <p:cNvPicPr/>
          <p:nvPr/>
        </p:nvPicPr>
        <p:blipFill>
          <a:blip r:embed="rId4"/>
          <a:stretch/>
        </p:blipFill>
        <p:spPr>
          <a:xfrm>
            <a:off x="4614840" y="4928040"/>
            <a:ext cx="2957760" cy="1832040"/>
          </a:xfrm>
          <a:prstGeom prst="rect">
            <a:avLst/>
          </a:prstGeom>
          <a:ln>
            <a:noFill/>
          </a:ln>
        </p:spPr>
      </p:pic>
      <p:pic>
        <p:nvPicPr>
          <p:cNvPr id="2883" name="Picture 7" descr=""/>
          <p:cNvPicPr/>
          <p:nvPr/>
        </p:nvPicPr>
        <p:blipFill>
          <a:blip r:embed="rId5"/>
          <a:stretch/>
        </p:blipFill>
        <p:spPr>
          <a:xfrm>
            <a:off x="3813480" y="4392360"/>
            <a:ext cx="4560480" cy="349920"/>
          </a:xfrm>
          <a:prstGeom prst="rect">
            <a:avLst/>
          </a:prstGeom>
          <a:ln>
            <a:noFill/>
          </a:ln>
        </p:spPr>
      </p:pic>
      <p:sp>
        <p:nvSpPr>
          <p:cNvPr id="2884" name="CustomShape 3"/>
          <p:cNvSpPr/>
          <p:nvPr/>
        </p:nvSpPr>
        <p:spPr>
          <a:xfrm>
            <a:off x="7654680" y="5613840"/>
            <a:ext cx="4855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Which query produces which result?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85"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2886"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3600" spc="-1" strike="noStrike">
                <a:solidFill>
                  <a:srgbClr val="ffffff"/>
                </a:solidFill>
                <a:latin typeface="Corbel"/>
                <a:ea typeface="DejaVu Sans"/>
              </a:rPr>
              <a:t>Inequalities</a:t>
            </a:r>
            <a:endParaRPr b="0" lang="en-US" sz="3600" spc="-1" strike="noStrike">
              <a:latin typeface="Arial"/>
            </a:endParaRPr>
          </a:p>
          <a:p>
            <a:pPr>
              <a:lnSpc>
                <a:spcPct val="90000"/>
              </a:lnSpc>
              <a:spcBef>
                <a:spcPts val="1199"/>
              </a:spcBef>
              <a:spcAft>
                <a:spcPts val="201"/>
              </a:spcAft>
              <a:tabLst>
                <a:tab algn="l" pos="0"/>
              </a:tabLst>
            </a:pPr>
            <a:endParaRPr b="0" lang="en-US" sz="3600" spc="-1" strike="noStrike">
              <a:latin typeface="Arial"/>
            </a:endParaRPr>
          </a:p>
        </p:txBody>
      </p:sp>
      <p:pic>
        <p:nvPicPr>
          <p:cNvPr id="2887" name="Picture Placeholder 3" descr=""/>
          <p:cNvPicPr/>
          <p:nvPr/>
        </p:nvPicPr>
        <p:blipFill>
          <a:blip r:embed="rId1"/>
          <a:stretch/>
        </p:blipFill>
        <p:spPr>
          <a:xfrm>
            <a:off x="10640880" y="166680"/>
            <a:ext cx="1548360" cy="1105560"/>
          </a:xfrm>
          <a:prstGeom prst="rect">
            <a:avLst/>
          </a:prstGeom>
          <a:ln>
            <a:noFill/>
          </a:ln>
        </p:spPr>
      </p:pic>
      <p:pic>
        <p:nvPicPr>
          <p:cNvPr id="2888" name="Picture 4" descr=""/>
          <p:cNvPicPr/>
          <p:nvPr/>
        </p:nvPicPr>
        <p:blipFill>
          <a:blip r:embed="rId2"/>
          <a:stretch/>
        </p:blipFill>
        <p:spPr>
          <a:xfrm>
            <a:off x="866520" y="2556000"/>
            <a:ext cx="4970160" cy="959760"/>
          </a:xfrm>
          <a:prstGeom prst="rect">
            <a:avLst/>
          </a:prstGeom>
          <a:ln>
            <a:noFill/>
          </a:ln>
        </p:spPr>
      </p:pic>
      <p:pic>
        <p:nvPicPr>
          <p:cNvPr id="2889" name="Picture 5" descr=""/>
          <p:cNvPicPr/>
          <p:nvPr/>
        </p:nvPicPr>
        <p:blipFill>
          <a:blip r:embed="rId3"/>
          <a:stretch/>
        </p:blipFill>
        <p:spPr>
          <a:xfrm>
            <a:off x="6415200" y="2546640"/>
            <a:ext cx="4998960" cy="969120"/>
          </a:xfrm>
          <a:prstGeom prst="rect">
            <a:avLst/>
          </a:prstGeom>
          <a:ln>
            <a:noFill/>
          </a:ln>
        </p:spPr>
      </p:pic>
      <p:pic>
        <p:nvPicPr>
          <p:cNvPr id="2890" name="Picture 6" descr=""/>
          <p:cNvPicPr/>
          <p:nvPr/>
        </p:nvPicPr>
        <p:blipFill>
          <a:blip r:embed="rId4"/>
          <a:stretch/>
        </p:blipFill>
        <p:spPr>
          <a:xfrm>
            <a:off x="1629000" y="3736800"/>
            <a:ext cx="2957760" cy="1832040"/>
          </a:xfrm>
          <a:prstGeom prst="rect">
            <a:avLst/>
          </a:prstGeom>
          <a:ln>
            <a:noFill/>
          </a:ln>
        </p:spPr>
      </p:pic>
      <p:pic>
        <p:nvPicPr>
          <p:cNvPr id="2891" name="Picture 7" descr=""/>
          <p:cNvPicPr/>
          <p:nvPr/>
        </p:nvPicPr>
        <p:blipFill>
          <a:blip r:embed="rId5"/>
          <a:stretch/>
        </p:blipFill>
        <p:spPr>
          <a:xfrm>
            <a:off x="6634440" y="4095360"/>
            <a:ext cx="4560480" cy="34992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92"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clarification</a:t>
            </a:r>
            <a:endParaRPr b="0" lang="en-US" sz="4000" spc="-1" strike="noStrike">
              <a:latin typeface="Arial"/>
            </a:endParaRPr>
          </a:p>
        </p:txBody>
      </p:sp>
      <p:sp>
        <p:nvSpPr>
          <p:cNvPr id="2893" name="CustomShape 2"/>
          <p:cNvSpPr/>
          <p:nvPr/>
        </p:nvSpPr>
        <p:spPr>
          <a:xfrm>
            <a:off x="1202760" y="2011680"/>
            <a:ext cx="9781560" cy="4203720"/>
          </a:xfrm>
          <a:prstGeom prst="rect">
            <a:avLst/>
          </a:prstGeom>
          <a:noFill/>
          <a:ln>
            <a:noFill/>
          </a:ln>
        </p:spPr>
        <p:style>
          <a:lnRef idx="0"/>
          <a:fillRef idx="0"/>
          <a:effectRef idx="0"/>
          <a:fontRef idx="minor"/>
        </p:style>
      </p:sp>
      <p:pic>
        <p:nvPicPr>
          <p:cNvPr id="2894" name="Picture Placeholder 3" descr=""/>
          <p:cNvPicPr/>
          <p:nvPr/>
        </p:nvPicPr>
        <p:blipFill>
          <a:blip r:embed="rId1"/>
          <a:stretch/>
        </p:blipFill>
        <p:spPr>
          <a:xfrm>
            <a:off x="10640880" y="166680"/>
            <a:ext cx="1548360" cy="1105560"/>
          </a:xfrm>
          <a:prstGeom prst="rect">
            <a:avLst/>
          </a:prstGeom>
          <a:ln>
            <a:noFill/>
          </a:ln>
        </p:spPr>
      </p:pic>
      <p:pic>
        <p:nvPicPr>
          <p:cNvPr id="2895" name="Picture 4" descr=""/>
          <p:cNvPicPr/>
          <p:nvPr/>
        </p:nvPicPr>
        <p:blipFill>
          <a:blip r:embed="rId2"/>
          <a:stretch/>
        </p:blipFill>
        <p:spPr>
          <a:xfrm>
            <a:off x="2306160" y="2678760"/>
            <a:ext cx="7054920" cy="415800"/>
          </a:xfrm>
          <a:prstGeom prst="rect">
            <a:avLst/>
          </a:prstGeom>
          <a:ln>
            <a:noFill/>
          </a:ln>
        </p:spPr>
      </p:pic>
      <p:pic>
        <p:nvPicPr>
          <p:cNvPr id="2896" name="Picture 5" descr=""/>
          <p:cNvPicPr/>
          <p:nvPr/>
        </p:nvPicPr>
        <p:blipFill>
          <a:blip r:embed="rId3"/>
          <a:stretch/>
        </p:blipFill>
        <p:spPr>
          <a:xfrm>
            <a:off x="4928040" y="3538800"/>
            <a:ext cx="1512000" cy="1569240"/>
          </a:xfrm>
          <a:prstGeom prst="rect">
            <a:avLst/>
          </a:prstGeom>
          <a:ln>
            <a:noFill/>
          </a:ln>
        </p:spPr>
      </p:pic>
      <p:pic>
        <p:nvPicPr>
          <p:cNvPr id="2897" name="Picture 6" descr=""/>
          <p:cNvPicPr/>
          <p:nvPr/>
        </p:nvPicPr>
        <p:blipFill>
          <a:blip r:embed="rId4"/>
          <a:stretch/>
        </p:blipFill>
        <p:spPr>
          <a:xfrm>
            <a:off x="2306160" y="5762160"/>
            <a:ext cx="3069000" cy="453240"/>
          </a:xfrm>
          <a:prstGeom prst="rect">
            <a:avLst/>
          </a:prstGeom>
          <a:ln>
            <a:noFill/>
          </a:ln>
        </p:spPr>
      </p:pic>
      <p:sp>
        <p:nvSpPr>
          <p:cNvPr id="2898" name="CustomShape 3"/>
          <p:cNvSpPr/>
          <p:nvPr/>
        </p:nvSpPr>
        <p:spPr>
          <a:xfrm>
            <a:off x="6244920" y="5884920"/>
            <a:ext cx="5940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2683c6"/>
                </a:solidFill>
                <a:latin typeface="Noto serif"/>
                <a:ea typeface="DejaVu Sans"/>
              </a:rPr>
              <a:t>a single thing cannot be equated to a set of things.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99"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clarification</a:t>
            </a:r>
            <a:endParaRPr b="0" lang="en-US" sz="4000" spc="-1" strike="noStrike">
              <a:latin typeface="Arial"/>
            </a:endParaRPr>
          </a:p>
        </p:txBody>
      </p:sp>
      <p:sp>
        <p:nvSpPr>
          <p:cNvPr id="2900" name="CustomShape 2"/>
          <p:cNvSpPr/>
          <p:nvPr/>
        </p:nvSpPr>
        <p:spPr>
          <a:xfrm>
            <a:off x="1202760" y="2011680"/>
            <a:ext cx="9781560" cy="4203720"/>
          </a:xfrm>
          <a:prstGeom prst="rect">
            <a:avLst/>
          </a:prstGeom>
          <a:noFill/>
          <a:ln>
            <a:noFill/>
          </a:ln>
        </p:spPr>
        <p:style>
          <a:lnRef idx="0"/>
          <a:fillRef idx="0"/>
          <a:effectRef idx="0"/>
          <a:fontRef idx="minor"/>
        </p:style>
      </p:sp>
      <p:pic>
        <p:nvPicPr>
          <p:cNvPr id="2901" name="Picture Placeholder 3" descr=""/>
          <p:cNvPicPr/>
          <p:nvPr/>
        </p:nvPicPr>
        <p:blipFill>
          <a:blip r:embed="rId1"/>
          <a:stretch/>
        </p:blipFill>
        <p:spPr>
          <a:xfrm>
            <a:off x="10640880" y="166680"/>
            <a:ext cx="1548360" cy="1105560"/>
          </a:xfrm>
          <a:prstGeom prst="rect">
            <a:avLst/>
          </a:prstGeom>
          <a:ln>
            <a:noFill/>
          </a:ln>
        </p:spPr>
      </p:pic>
      <p:pic>
        <p:nvPicPr>
          <p:cNvPr id="2902" name="Picture 4" descr=""/>
          <p:cNvPicPr/>
          <p:nvPr/>
        </p:nvPicPr>
        <p:blipFill>
          <a:blip r:embed="rId2"/>
          <a:stretch/>
        </p:blipFill>
        <p:spPr>
          <a:xfrm>
            <a:off x="2306160" y="2678760"/>
            <a:ext cx="7054920" cy="415800"/>
          </a:xfrm>
          <a:prstGeom prst="rect">
            <a:avLst/>
          </a:prstGeom>
          <a:ln>
            <a:noFill/>
          </a:ln>
        </p:spPr>
      </p:pic>
      <p:pic>
        <p:nvPicPr>
          <p:cNvPr id="2903" name="Picture 5" descr=""/>
          <p:cNvPicPr/>
          <p:nvPr/>
        </p:nvPicPr>
        <p:blipFill>
          <a:blip r:embed="rId3"/>
          <a:stretch/>
        </p:blipFill>
        <p:spPr>
          <a:xfrm>
            <a:off x="4928040" y="3538800"/>
            <a:ext cx="1512000" cy="1569240"/>
          </a:xfrm>
          <a:prstGeom prst="rect">
            <a:avLst/>
          </a:prstGeom>
          <a:ln>
            <a:noFill/>
          </a:ln>
        </p:spPr>
      </p:pic>
      <p:pic>
        <p:nvPicPr>
          <p:cNvPr id="2904" name="Picture 6" descr=""/>
          <p:cNvPicPr/>
          <p:nvPr/>
        </p:nvPicPr>
        <p:blipFill>
          <a:blip r:embed="rId4"/>
          <a:stretch/>
        </p:blipFill>
        <p:spPr>
          <a:xfrm>
            <a:off x="2306160" y="5762160"/>
            <a:ext cx="3069000" cy="453240"/>
          </a:xfrm>
          <a:prstGeom prst="rect">
            <a:avLst/>
          </a:prstGeom>
          <a:ln>
            <a:noFill/>
          </a:ln>
        </p:spPr>
      </p:pic>
      <p:sp>
        <p:nvSpPr>
          <p:cNvPr id="2905" name="CustomShape 3"/>
          <p:cNvSpPr/>
          <p:nvPr/>
        </p:nvSpPr>
        <p:spPr>
          <a:xfrm>
            <a:off x="6244920" y="5884920"/>
            <a:ext cx="5940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2683c6"/>
                </a:solidFill>
                <a:latin typeface="Noto serif"/>
                <a:ea typeface="DejaVu Sans"/>
              </a:rPr>
              <a:t>a single thing cannot be equated to a set of things.</a:t>
            </a:r>
            <a:endParaRPr b="0" lang="en-US" sz="1800" spc="-1" strike="noStrike">
              <a:latin typeface="Arial"/>
            </a:endParaRPr>
          </a:p>
        </p:txBody>
      </p:sp>
      <p:sp>
        <p:nvSpPr>
          <p:cNvPr id="2906" name="CustomShape 4"/>
          <p:cNvSpPr/>
          <p:nvPr/>
        </p:nvSpPr>
        <p:spPr>
          <a:xfrm>
            <a:off x="5746680" y="6494040"/>
            <a:ext cx="177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How to solve?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0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1" lang="en-US" sz="4000" spc="-1" strike="noStrike" cap="all">
                <a:solidFill>
                  <a:srgbClr val="ffffff"/>
                </a:solidFill>
                <a:latin typeface="Corbel"/>
                <a:ea typeface="DejaVu Sans"/>
              </a:rPr>
              <a:t>Multiple-Row, Single-Column Subqueries</a:t>
            </a:r>
            <a:endParaRPr b="0" lang="en-US" sz="4000" spc="-1" strike="noStrike">
              <a:latin typeface="Arial"/>
            </a:endParaRPr>
          </a:p>
        </p:txBody>
      </p:sp>
      <p:sp>
        <p:nvSpPr>
          <p:cNvPr id="2908" name="CustomShape 2"/>
          <p:cNvSpPr/>
          <p:nvPr/>
        </p:nvSpPr>
        <p:spPr>
          <a:xfrm>
            <a:off x="1202760" y="2011680"/>
            <a:ext cx="9781560" cy="4203720"/>
          </a:xfrm>
          <a:prstGeom prst="rect">
            <a:avLst/>
          </a:prstGeom>
          <a:noFill/>
          <a:ln>
            <a:noFill/>
          </a:ln>
        </p:spPr>
        <p:style>
          <a:lnRef idx="0"/>
          <a:fillRef idx="0"/>
          <a:effectRef idx="0"/>
          <a:fontRef idx="minor"/>
        </p:style>
      </p:sp>
      <p:pic>
        <p:nvPicPr>
          <p:cNvPr id="2909" name="Picture Placeholder 3" descr=""/>
          <p:cNvPicPr/>
          <p:nvPr/>
        </p:nvPicPr>
        <p:blipFill>
          <a:blip r:embed="rId1"/>
          <a:stretch/>
        </p:blipFill>
        <p:spPr>
          <a:xfrm>
            <a:off x="10640880" y="166680"/>
            <a:ext cx="1548360" cy="1105560"/>
          </a:xfrm>
          <a:prstGeom prst="rect">
            <a:avLst/>
          </a:prstGeom>
          <a:ln>
            <a:noFill/>
          </a:ln>
        </p:spPr>
      </p:pic>
      <p:pic>
        <p:nvPicPr>
          <p:cNvPr id="2910" name="Picture 4" descr=""/>
          <p:cNvPicPr/>
          <p:nvPr/>
        </p:nvPicPr>
        <p:blipFill>
          <a:blip r:embed="rId2"/>
          <a:stretch/>
        </p:blipFill>
        <p:spPr>
          <a:xfrm>
            <a:off x="1892160" y="2427840"/>
            <a:ext cx="3217320" cy="731160"/>
          </a:xfrm>
          <a:prstGeom prst="rect">
            <a:avLst/>
          </a:prstGeom>
          <a:ln>
            <a:noFill/>
          </a:ln>
        </p:spPr>
      </p:pic>
      <p:pic>
        <p:nvPicPr>
          <p:cNvPr id="2911" name="Picture 5" descr=""/>
          <p:cNvPicPr/>
          <p:nvPr/>
        </p:nvPicPr>
        <p:blipFill>
          <a:blip r:embed="rId3"/>
          <a:stretch/>
        </p:blipFill>
        <p:spPr>
          <a:xfrm>
            <a:off x="6639840" y="2437200"/>
            <a:ext cx="3998520" cy="721440"/>
          </a:xfrm>
          <a:prstGeom prst="rect">
            <a:avLst/>
          </a:prstGeom>
          <a:ln>
            <a:noFill/>
          </a:ln>
        </p:spPr>
      </p:pic>
      <p:sp>
        <p:nvSpPr>
          <p:cNvPr id="2912" name="CustomShape 3"/>
          <p:cNvSpPr/>
          <p:nvPr/>
        </p:nvSpPr>
        <p:spPr>
          <a:xfrm>
            <a:off x="7831440" y="4572000"/>
            <a:ext cx="31528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Subquery vs hard coding?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1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1" lang="en-US" sz="4000" spc="-1" strike="noStrike" cap="all">
                <a:solidFill>
                  <a:srgbClr val="ffffff"/>
                </a:solidFill>
                <a:latin typeface="Corbel"/>
                <a:ea typeface="DejaVu Sans"/>
              </a:rPr>
              <a:t>Multiple-Row, Single-Column Subqueries</a:t>
            </a:r>
            <a:endParaRPr b="0" lang="en-US" sz="4000" spc="-1" strike="noStrike">
              <a:latin typeface="Arial"/>
            </a:endParaRPr>
          </a:p>
        </p:txBody>
      </p:sp>
      <p:sp>
        <p:nvSpPr>
          <p:cNvPr id="2914"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IN     NOT IN </a:t>
            </a:r>
            <a:endParaRPr b="0" lang="en-US" sz="2200" spc="-1" strike="noStrike">
              <a:latin typeface="Arial"/>
            </a:endParaRPr>
          </a:p>
        </p:txBody>
      </p:sp>
      <p:pic>
        <p:nvPicPr>
          <p:cNvPr id="2915" name="Picture Placeholder 3" descr=""/>
          <p:cNvPicPr/>
          <p:nvPr/>
        </p:nvPicPr>
        <p:blipFill>
          <a:blip r:embed="rId1"/>
          <a:stretch/>
        </p:blipFill>
        <p:spPr>
          <a:xfrm>
            <a:off x="10640880" y="166680"/>
            <a:ext cx="1548360" cy="1105560"/>
          </a:xfrm>
          <a:prstGeom prst="rect">
            <a:avLst/>
          </a:prstGeom>
          <a:ln>
            <a:noFill/>
          </a:ln>
        </p:spPr>
      </p:pic>
      <p:pic>
        <p:nvPicPr>
          <p:cNvPr id="2916" name="Picture 4" descr=""/>
          <p:cNvPicPr/>
          <p:nvPr/>
        </p:nvPicPr>
        <p:blipFill>
          <a:blip r:embed="rId2"/>
          <a:stretch/>
        </p:blipFill>
        <p:spPr>
          <a:xfrm>
            <a:off x="1892160" y="3063240"/>
            <a:ext cx="3217320" cy="731160"/>
          </a:xfrm>
          <a:prstGeom prst="rect">
            <a:avLst/>
          </a:prstGeom>
          <a:ln>
            <a:noFill/>
          </a:ln>
        </p:spPr>
      </p:pic>
      <p:pic>
        <p:nvPicPr>
          <p:cNvPr id="2917" name="Picture 5" descr=""/>
          <p:cNvPicPr/>
          <p:nvPr/>
        </p:nvPicPr>
        <p:blipFill>
          <a:blip r:embed="rId3"/>
          <a:stretch/>
        </p:blipFill>
        <p:spPr>
          <a:xfrm>
            <a:off x="6892920" y="3167280"/>
            <a:ext cx="3998520" cy="721440"/>
          </a:xfrm>
          <a:prstGeom prst="rect">
            <a:avLst/>
          </a:prstGeom>
          <a:ln>
            <a:noFill/>
          </a:ln>
        </p:spPr>
      </p:pic>
      <p:pic>
        <p:nvPicPr>
          <p:cNvPr id="2918" name="Picture 7" descr=""/>
          <p:cNvPicPr/>
          <p:nvPr/>
        </p:nvPicPr>
        <p:blipFill>
          <a:blip r:embed="rId4"/>
          <a:stretch/>
        </p:blipFill>
        <p:spPr>
          <a:xfrm>
            <a:off x="1892160" y="4422960"/>
            <a:ext cx="3426840" cy="1426320"/>
          </a:xfrm>
          <a:prstGeom prst="rect">
            <a:avLst/>
          </a:prstGeom>
          <a:ln>
            <a:noFill/>
          </a:ln>
        </p:spPr>
      </p:pic>
      <p:pic>
        <p:nvPicPr>
          <p:cNvPr id="2919" name="Picture 8" descr=""/>
          <p:cNvPicPr/>
          <p:nvPr/>
        </p:nvPicPr>
        <p:blipFill>
          <a:blip r:embed="rId5"/>
          <a:stretch/>
        </p:blipFill>
        <p:spPr>
          <a:xfrm>
            <a:off x="7239960" y="4353840"/>
            <a:ext cx="3398400" cy="14360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0"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Arial"/>
                <a:ea typeface="DejaVu Sans"/>
              </a:rPr>
              <a:t>Correlated subqueries</a:t>
            </a:r>
            <a:endParaRPr b="0" lang="en-US" sz="4400" spc="-1" strike="noStrike">
              <a:latin typeface="Arial"/>
            </a:endParaRPr>
          </a:p>
        </p:txBody>
      </p:sp>
      <p:pic>
        <p:nvPicPr>
          <p:cNvPr id="2621" name="" descr=""/>
          <p:cNvPicPr/>
          <p:nvPr/>
        </p:nvPicPr>
        <p:blipFill>
          <a:blip r:embed="rId1"/>
          <a:stretch/>
        </p:blipFill>
        <p:spPr>
          <a:xfrm>
            <a:off x="3931920" y="2490480"/>
            <a:ext cx="5353560" cy="235548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2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output?</a:t>
            </a:r>
            <a:endParaRPr b="0" lang="en-US" sz="4000" spc="-1" strike="noStrike">
              <a:latin typeface="Arial"/>
            </a:endParaRPr>
          </a:p>
        </p:txBody>
      </p:sp>
      <p:sp>
        <p:nvSpPr>
          <p:cNvPr id="2921"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2922" name="Picture Placeholder 3" descr=""/>
          <p:cNvPicPr/>
          <p:nvPr/>
        </p:nvPicPr>
        <p:blipFill>
          <a:blip r:embed="rId1"/>
          <a:stretch/>
        </p:blipFill>
        <p:spPr>
          <a:xfrm>
            <a:off x="10640880" y="166680"/>
            <a:ext cx="1548360" cy="1105560"/>
          </a:xfrm>
          <a:prstGeom prst="rect">
            <a:avLst/>
          </a:prstGeom>
          <a:ln>
            <a:noFill/>
          </a:ln>
        </p:spPr>
      </p:pic>
      <p:pic>
        <p:nvPicPr>
          <p:cNvPr id="2923" name="Picture 4" descr=""/>
          <p:cNvPicPr/>
          <p:nvPr/>
        </p:nvPicPr>
        <p:blipFill>
          <a:blip r:embed="rId2"/>
          <a:stretch/>
        </p:blipFill>
        <p:spPr>
          <a:xfrm>
            <a:off x="2639160" y="2599920"/>
            <a:ext cx="4448160" cy="83448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2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output?</a:t>
            </a:r>
            <a:endParaRPr b="0" lang="en-US" sz="4000" spc="-1" strike="noStrike">
              <a:latin typeface="Arial"/>
            </a:endParaRPr>
          </a:p>
        </p:txBody>
      </p:sp>
      <p:sp>
        <p:nvSpPr>
          <p:cNvPr id="2925"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2926" name="Picture Placeholder 3" descr=""/>
          <p:cNvPicPr/>
          <p:nvPr/>
        </p:nvPicPr>
        <p:blipFill>
          <a:blip r:embed="rId1"/>
          <a:stretch/>
        </p:blipFill>
        <p:spPr>
          <a:xfrm>
            <a:off x="10640880" y="166680"/>
            <a:ext cx="1548360" cy="1105560"/>
          </a:xfrm>
          <a:prstGeom prst="rect">
            <a:avLst/>
          </a:prstGeom>
          <a:ln>
            <a:noFill/>
          </a:ln>
        </p:spPr>
      </p:pic>
      <p:pic>
        <p:nvPicPr>
          <p:cNvPr id="2927" name="Picture 5" descr=""/>
          <p:cNvPicPr/>
          <p:nvPr/>
        </p:nvPicPr>
        <p:blipFill>
          <a:blip r:embed="rId2"/>
          <a:stretch/>
        </p:blipFill>
        <p:spPr>
          <a:xfrm>
            <a:off x="2540520" y="2958480"/>
            <a:ext cx="6318360" cy="142416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2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ALL vs ANY</a:t>
            </a:r>
            <a:endParaRPr b="0" lang="en-US" sz="4000" spc="-1" strike="noStrike">
              <a:latin typeface="Arial"/>
            </a:endParaRPr>
          </a:p>
        </p:txBody>
      </p:sp>
      <p:sp>
        <p:nvSpPr>
          <p:cNvPr id="2929" name="CustomShape 2"/>
          <p:cNvSpPr/>
          <p:nvPr/>
        </p:nvSpPr>
        <p:spPr>
          <a:xfrm>
            <a:off x="1202760" y="2011680"/>
            <a:ext cx="9781560" cy="4203720"/>
          </a:xfrm>
          <a:prstGeom prst="rect">
            <a:avLst/>
          </a:prstGeom>
          <a:noFill/>
          <a:ln>
            <a:noFill/>
          </a:ln>
        </p:spPr>
        <p:style>
          <a:lnRef idx="0"/>
          <a:fillRef idx="0"/>
          <a:effectRef idx="0"/>
          <a:fontRef idx="minor"/>
        </p:style>
      </p:sp>
      <p:pic>
        <p:nvPicPr>
          <p:cNvPr id="2930" name="Picture Placeholder 3" descr=""/>
          <p:cNvPicPr/>
          <p:nvPr/>
        </p:nvPicPr>
        <p:blipFill>
          <a:blip r:embed="rId1"/>
          <a:stretch/>
        </p:blipFill>
        <p:spPr>
          <a:xfrm>
            <a:off x="10640880" y="166680"/>
            <a:ext cx="1548360" cy="1105560"/>
          </a:xfrm>
          <a:prstGeom prst="rect">
            <a:avLst/>
          </a:prstGeom>
          <a:ln>
            <a:noFill/>
          </a:ln>
        </p:spPr>
      </p:pic>
      <p:pic>
        <p:nvPicPr>
          <p:cNvPr id="2931" name="Picture 4" descr=""/>
          <p:cNvPicPr/>
          <p:nvPr/>
        </p:nvPicPr>
        <p:blipFill>
          <a:blip r:embed="rId2"/>
          <a:stretch/>
        </p:blipFill>
        <p:spPr>
          <a:xfrm>
            <a:off x="834480" y="2166840"/>
            <a:ext cx="4884480" cy="3893760"/>
          </a:xfrm>
          <a:prstGeom prst="rect">
            <a:avLst/>
          </a:prstGeom>
          <a:ln>
            <a:noFill/>
          </a:ln>
        </p:spPr>
      </p:pic>
      <p:pic>
        <p:nvPicPr>
          <p:cNvPr id="2932" name="Picture 5" descr=""/>
          <p:cNvPicPr/>
          <p:nvPr/>
        </p:nvPicPr>
        <p:blipFill>
          <a:blip r:embed="rId3"/>
          <a:stretch/>
        </p:blipFill>
        <p:spPr>
          <a:xfrm>
            <a:off x="6906600" y="2177640"/>
            <a:ext cx="4446360" cy="388260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3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هجرة ؟؟</a:t>
            </a:r>
            <a:endParaRPr b="0" lang="en-US" sz="4000" spc="-1" strike="noStrike">
              <a:latin typeface="Arial"/>
            </a:endParaRPr>
          </a:p>
        </p:txBody>
      </p:sp>
      <p:sp>
        <p:nvSpPr>
          <p:cNvPr id="2934" name="CustomShape 2"/>
          <p:cNvSpPr/>
          <p:nvPr/>
        </p:nvSpPr>
        <p:spPr>
          <a:xfrm>
            <a:off x="1202760" y="2011680"/>
            <a:ext cx="9781560" cy="4203720"/>
          </a:xfrm>
          <a:prstGeom prst="rect">
            <a:avLst/>
          </a:prstGeom>
          <a:noFill/>
          <a:ln>
            <a:noFill/>
          </a:ln>
        </p:spPr>
        <p:style>
          <a:lnRef idx="0"/>
          <a:fillRef idx="0"/>
          <a:effectRef idx="0"/>
          <a:fontRef idx="minor"/>
        </p:style>
      </p:sp>
      <p:pic>
        <p:nvPicPr>
          <p:cNvPr id="2935" name="Picture Placeholder 3" descr=""/>
          <p:cNvPicPr/>
          <p:nvPr/>
        </p:nvPicPr>
        <p:blipFill>
          <a:blip r:embed="rId1"/>
          <a:stretch/>
        </p:blipFill>
        <p:spPr>
          <a:xfrm>
            <a:off x="10640880" y="166680"/>
            <a:ext cx="1548360" cy="1105560"/>
          </a:xfrm>
          <a:prstGeom prst="rect">
            <a:avLst/>
          </a:prstGeom>
          <a:ln>
            <a:noFill/>
          </a:ln>
        </p:spPr>
      </p:pic>
      <p:pic>
        <p:nvPicPr>
          <p:cNvPr id="2936" name="Picture 5" descr=""/>
          <p:cNvPicPr/>
          <p:nvPr/>
        </p:nvPicPr>
        <p:blipFill>
          <a:blip r:embed="rId2"/>
          <a:stretch/>
        </p:blipFill>
        <p:spPr>
          <a:xfrm>
            <a:off x="3752280" y="3069000"/>
            <a:ext cx="4683240" cy="208944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3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en-US" sz="4000" spc="-1" strike="noStrike" cap="all">
                <a:solidFill>
                  <a:srgbClr val="ffffff"/>
                </a:solidFill>
                <a:latin typeface="Corbel"/>
                <a:ea typeface="DejaVu Sans"/>
              </a:rPr>
              <a:t>Multicolumn Subqueries</a:t>
            </a:r>
            <a:endParaRPr b="0" lang="en-US" sz="4000" spc="-1" strike="noStrike">
              <a:latin typeface="Arial"/>
            </a:endParaRPr>
          </a:p>
        </p:txBody>
      </p:sp>
      <p:sp>
        <p:nvSpPr>
          <p:cNvPr id="2938"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Revisit in book </a:t>
            </a:r>
            <a:endParaRPr b="0" lang="en-US" sz="2200" spc="-1" strike="noStrike">
              <a:latin typeface="Arial"/>
            </a:endParaRPr>
          </a:p>
        </p:txBody>
      </p:sp>
      <p:pic>
        <p:nvPicPr>
          <p:cNvPr id="2939" name="Picture Placeholder 3" descr=""/>
          <p:cNvPicPr/>
          <p:nvPr/>
        </p:nvPicPr>
        <p:blipFill>
          <a:blip r:embed="rId1"/>
          <a:stretch/>
        </p:blipFill>
        <p:spPr>
          <a:xfrm>
            <a:off x="10640880" y="166680"/>
            <a:ext cx="1548360" cy="110556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4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Correlated Subqueries</a:t>
            </a:r>
            <a:endParaRPr b="0" lang="en-US" sz="4000" spc="-1" strike="noStrike">
              <a:latin typeface="Arial"/>
            </a:endParaRPr>
          </a:p>
        </p:txBody>
      </p:sp>
      <p:sp>
        <p:nvSpPr>
          <p:cNvPr id="2941"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0000"/>
                </a:solidFill>
                <a:latin typeface="Corbel"/>
                <a:ea typeface="DejaVu Sans"/>
              </a:rPr>
              <a:t>How does it work?</a:t>
            </a:r>
            <a:endParaRPr b="0" lang="en-US" sz="2200" spc="-1" strike="noStrike">
              <a:latin typeface="Arial"/>
            </a:endParaRPr>
          </a:p>
        </p:txBody>
      </p:sp>
      <p:pic>
        <p:nvPicPr>
          <p:cNvPr id="2942" name="Picture Placeholder 3" descr=""/>
          <p:cNvPicPr/>
          <p:nvPr/>
        </p:nvPicPr>
        <p:blipFill>
          <a:blip r:embed="rId1"/>
          <a:stretch/>
        </p:blipFill>
        <p:spPr>
          <a:xfrm>
            <a:off x="10640880" y="166680"/>
            <a:ext cx="1548360" cy="1105560"/>
          </a:xfrm>
          <a:prstGeom prst="rect">
            <a:avLst/>
          </a:prstGeom>
          <a:ln>
            <a:noFill/>
          </a:ln>
        </p:spPr>
      </p:pic>
      <p:pic>
        <p:nvPicPr>
          <p:cNvPr id="2943" name="Picture 4" descr=""/>
          <p:cNvPicPr/>
          <p:nvPr/>
        </p:nvPicPr>
        <p:blipFill>
          <a:blip r:embed="rId2"/>
          <a:stretch/>
        </p:blipFill>
        <p:spPr>
          <a:xfrm>
            <a:off x="3634200" y="2564280"/>
            <a:ext cx="4920840" cy="172692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4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Correlated Subqueries</a:t>
            </a:r>
            <a:endParaRPr b="0" lang="en-US" sz="4000" spc="-1" strike="noStrike">
              <a:latin typeface="Arial"/>
            </a:endParaRPr>
          </a:p>
        </p:txBody>
      </p:sp>
      <p:sp>
        <p:nvSpPr>
          <p:cNvPr id="2945"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0000"/>
                </a:solidFill>
                <a:latin typeface="Corbel"/>
                <a:ea typeface="DejaVu Sans"/>
              </a:rPr>
              <a:t>What affects the speed of the query ?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000000"/>
                </a:solidFill>
                <a:latin typeface="Corbel"/>
                <a:ea typeface="DejaVu Sans"/>
              </a:rPr>
              <a:t>Number of rows in customer table</a:t>
            </a:r>
            <a:endParaRPr b="0" lang="en-US" sz="2200" spc="-1" strike="noStrike">
              <a:latin typeface="Arial"/>
            </a:endParaRPr>
          </a:p>
        </p:txBody>
      </p:sp>
      <p:pic>
        <p:nvPicPr>
          <p:cNvPr id="2946" name="Picture Placeholder 3" descr=""/>
          <p:cNvPicPr/>
          <p:nvPr/>
        </p:nvPicPr>
        <p:blipFill>
          <a:blip r:embed="rId1"/>
          <a:stretch/>
        </p:blipFill>
        <p:spPr>
          <a:xfrm>
            <a:off x="10640880" y="166680"/>
            <a:ext cx="1548360" cy="1105560"/>
          </a:xfrm>
          <a:prstGeom prst="rect">
            <a:avLst/>
          </a:prstGeom>
          <a:ln>
            <a:noFill/>
          </a:ln>
        </p:spPr>
      </p:pic>
      <p:pic>
        <p:nvPicPr>
          <p:cNvPr id="2947" name="Picture 4" descr=""/>
          <p:cNvPicPr/>
          <p:nvPr/>
        </p:nvPicPr>
        <p:blipFill>
          <a:blip r:embed="rId2"/>
          <a:stretch/>
        </p:blipFill>
        <p:spPr>
          <a:xfrm>
            <a:off x="3634200" y="2564280"/>
            <a:ext cx="4920840" cy="172692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4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en-US" sz="4000" spc="-1" strike="noStrike" cap="all">
                <a:solidFill>
                  <a:srgbClr val="ffffff"/>
                </a:solidFill>
                <a:latin typeface="Corbel"/>
                <a:ea typeface="DejaVu Sans"/>
              </a:rPr>
              <a:t>The exists Operator</a:t>
            </a:r>
            <a:endParaRPr b="0" lang="en-US" sz="4000" spc="-1" strike="noStrike">
              <a:latin typeface="Arial"/>
            </a:endParaRPr>
          </a:p>
        </p:txBody>
      </p:sp>
      <p:sp>
        <p:nvSpPr>
          <p:cNvPr id="2949"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one would work?</a:t>
            </a:r>
            <a:endParaRPr b="0" lang="en-US" sz="2200" spc="-1" strike="noStrike">
              <a:latin typeface="Arial"/>
            </a:endParaRPr>
          </a:p>
        </p:txBody>
      </p:sp>
      <p:pic>
        <p:nvPicPr>
          <p:cNvPr id="2950" name="Picture Placeholder 3" descr=""/>
          <p:cNvPicPr/>
          <p:nvPr/>
        </p:nvPicPr>
        <p:blipFill>
          <a:blip r:embed="rId1"/>
          <a:stretch/>
        </p:blipFill>
        <p:spPr>
          <a:xfrm>
            <a:off x="10640880" y="166680"/>
            <a:ext cx="1548360" cy="1105560"/>
          </a:xfrm>
          <a:prstGeom prst="rect">
            <a:avLst/>
          </a:prstGeom>
          <a:ln>
            <a:noFill/>
          </a:ln>
        </p:spPr>
      </p:pic>
      <p:pic>
        <p:nvPicPr>
          <p:cNvPr id="2951" name="Picture 4" descr=""/>
          <p:cNvPicPr/>
          <p:nvPr/>
        </p:nvPicPr>
        <p:blipFill>
          <a:blip r:embed="rId2"/>
          <a:stretch/>
        </p:blipFill>
        <p:spPr>
          <a:xfrm>
            <a:off x="1351080" y="2560320"/>
            <a:ext cx="3865320" cy="1407240"/>
          </a:xfrm>
          <a:prstGeom prst="rect">
            <a:avLst/>
          </a:prstGeom>
          <a:ln>
            <a:noFill/>
          </a:ln>
        </p:spPr>
      </p:pic>
      <p:pic>
        <p:nvPicPr>
          <p:cNvPr id="2952" name="Picture 5" descr=""/>
          <p:cNvPicPr/>
          <p:nvPr/>
        </p:nvPicPr>
        <p:blipFill>
          <a:blip r:embed="rId3"/>
          <a:stretch/>
        </p:blipFill>
        <p:spPr>
          <a:xfrm>
            <a:off x="6243120" y="2445840"/>
            <a:ext cx="5132160" cy="163584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5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en-US" sz="4000" spc="-1" strike="noStrike" cap="all">
                <a:solidFill>
                  <a:srgbClr val="ffffff"/>
                </a:solidFill>
                <a:latin typeface="Corbel"/>
                <a:ea typeface="DejaVu Sans"/>
              </a:rPr>
              <a:t>solution</a:t>
            </a:r>
            <a:endParaRPr b="0" lang="en-US" sz="4000" spc="-1" strike="noStrike">
              <a:latin typeface="Arial"/>
            </a:endParaRPr>
          </a:p>
        </p:txBody>
      </p:sp>
      <p:sp>
        <p:nvSpPr>
          <p:cNvPr id="2954" name="CustomShape 2"/>
          <p:cNvSpPr/>
          <p:nvPr/>
        </p:nvSpPr>
        <p:spPr>
          <a:xfrm>
            <a:off x="1202760" y="2011680"/>
            <a:ext cx="9781560" cy="4203720"/>
          </a:xfrm>
          <a:prstGeom prst="rect">
            <a:avLst/>
          </a:prstGeom>
          <a:noFill/>
          <a:ln>
            <a:noFill/>
          </a:ln>
        </p:spPr>
        <p:style>
          <a:lnRef idx="0"/>
          <a:fillRef idx="0"/>
          <a:effectRef idx="0"/>
          <a:fontRef idx="minor"/>
        </p:style>
      </p:sp>
      <p:pic>
        <p:nvPicPr>
          <p:cNvPr id="2955" name="Picture Placeholder 3" descr=""/>
          <p:cNvPicPr/>
          <p:nvPr/>
        </p:nvPicPr>
        <p:blipFill>
          <a:blip r:embed="rId1"/>
          <a:stretch/>
        </p:blipFill>
        <p:spPr>
          <a:xfrm>
            <a:off x="10640880" y="166680"/>
            <a:ext cx="1548360" cy="1105560"/>
          </a:xfrm>
          <a:prstGeom prst="rect">
            <a:avLst/>
          </a:prstGeom>
          <a:ln>
            <a:noFill/>
          </a:ln>
        </p:spPr>
      </p:pic>
      <p:pic>
        <p:nvPicPr>
          <p:cNvPr id="2956" name="Picture 4" descr=""/>
          <p:cNvPicPr/>
          <p:nvPr/>
        </p:nvPicPr>
        <p:blipFill>
          <a:blip r:embed="rId2"/>
          <a:stretch/>
        </p:blipFill>
        <p:spPr>
          <a:xfrm>
            <a:off x="1351080" y="2560320"/>
            <a:ext cx="3865320" cy="1407240"/>
          </a:xfrm>
          <a:prstGeom prst="rect">
            <a:avLst/>
          </a:prstGeom>
          <a:ln>
            <a:noFill/>
          </a:ln>
        </p:spPr>
      </p:pic>
      <p:pic>
        <p:nvPicPr>
          <p:cNvPr id="2957" name="Picture 5" descr=""/>
          <p:cNvPicPr/>
          <p:nvPr/>
        </p:nvPicPr>
        <p:blipFill>
          <a:blip r:embed="rId3"/>
          <a:stretch/>
        </p:blipFill>
        <p:spPr>
          <a:xfrm>
            <a:off x="6243120" y="2445840"/>
            <a:ext cx="5132160" cy="1635840"/>
          </a:xfrm>
          <a:prstGeom prst="rect">
            <a:avLst/>
          </a:prstGeom>
          <a:ln>
            <a:noFill/>
          </a:ln>
        </p:spPr>
      </p:pic>
      <p:pic>
        <p:nvPicPr>
          <p:cNvPr id="2958" name="Picture 6" descr=""/>
          <p:cNvPicPr/>
          <p:nvPr/>
        </p:nvPicPr>
        <p:blipFill>
          <a:blip r:embed="rId4"/>
          <a:stretch/>
        </p:blipFill>
        <p:spPr>
          <a:xfrm>
            <a:off x="4647960" y="4118040"/>
            <a:ext cx="2445840" cy="2645640"/>
          </a:xfrm>
          <a:prstGeom prst="rect">
            <a:avLst/>
          </a:prstGeom>
          <a:ln>
            <a:noFill/>
          </a:ln>
        </p:spPr>
      </p:pic>
      <p:sp>
        <p:nvSpPr>
          <p:cNvPr id="2959" name="CustomShape 3"/>
          <p:cNvSpPr/>
          <p:nvPr/>
        </p:nvSpPr>
        <p:spPr>
          <a:xfrm>
            <a:off x="9792360" y="5938200"/>
            <a:ext cx="9828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1cade4"/>
                </a:solidFill>
                <a:latin typeface="Corbel"/>
                <a:ea typeface="DejaVu Sans"/>
              </a:rPr>
              <a:t>Both</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6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Actors never in r-rated films</a:t>
            </a:r>
            <a:endParaRPr b="0" lang="en-US" sz="4000" spc="-1" strike="noStrike">
              <a:latin typeface="Arial"/>
            </a:endParaRPr>
          </a:p>
        </p:txBody>
      </p:sp>
      <p:sp>
        <p:nvSpPr>
          <p:cNvPr id="2961" name="CustomShape 2"/>
          <p:cNvSpPr/>
          <p:nvPr/>
        </p:nvSpPr>
        <p:spPr>
          <a:xfrm>
            <a:off x="1202760" y="2011680"/>
            <a:ext cx="9781560" cy="4203720"/>
          </a:xfrm>
          <a:prstGeom prst="rect">
            <a:avLst/>
          </a:prstGeom>
          <a:noFill/>
          <a:ln>
            <a:noFill/>
          </a:ln>
        </p:spPr>
        <p:style>
          <a:lnRef idx="0"/>
          <a:fillRef idx="0"/>
          <a:effectRef idx="0"/>
          <a:fontRef idx="minor"/>
        </p:style>
      </p:sp>
      <p:pic>
        <p:nvPicPr>
          <p:cNvPr id="2962" name="Picture Placeholder 3" descr=""/>
          <p:cNvPicPr/>
          <p:nvPr/>
        </p:nvPicPr>
        <p:blipFill>
          <a:blip r:embed="rId1"/>
          <a:stretch/>
        </p:blipFill>
        <p:spPr>
          <a:xfrm>
            <a:off x="10640880" y="166680"/>
            <a:ext cx="1548360" cy="1105560"/>
          </a:xfrm>
          <a:prstGeom prst="rect">
            <a:avLst/>
          </a:prstGeom>
          <a:ln>
            <a:noFill/>
          </a:ln>
        </p:spPr>
      </p:pic>
      <p:pic>
        <p:nvPicPr>
          <p:cNvPr id="2963" name="Picture 4" descr=""/>
          <p:cNvPicPr/>
          <p:nvPr/>
        </p:nvPicPr>
        <p:blipFill>
          <a:blip r:embed="rId2"/>
          <a:stretch/>
        </p:blipFill>
        <p:spPr>
          <a:xfrm>
            <a:off x="3662640" y="2791800"/>
            <a:ext cx="4861800" cy="22798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2" name="" descr=""/>
          <p:cNvPicPr/>
          <p:nvPr/>
        </p:nvPicPr>
        <p:blipFill>
          <a:blip r:embed="rId1"/>
          <a:stretch/>
        </p:blipFill>
        <p:spPr>
          <a:xfrm>
            <a:off x="1197720" y="2976480"/>
            <a:ext cx="7155720" cy="2274120"/>
          </a:xfrm>
          <a:prstGeom prst="rect">
            <a:avLst/>
          </a:prstGeom>
          <a:ln>
            <a:noFill/>
          </a:ln>
        </p:spPr>
      </p:pic>
      <p:pic>
        <p:nvPicPr>
          <p:cNvPr id="2623" name="" descr=""/>
          <p:cNvPicPr/>
          <p:nvPr/>
        </p:nvPicPr>
        <p:blipFill>
          <a:blip r:embed="rId2"/>
          <a:stretch/>
        </p:blipFill>
        <p:spPr>
          <a:xfrm>
            <a:off x="8663040" y="2860560"/>
            <a:ext cx="2612160" cy="2512440"/>
          </a:xfrm>
          <a:prstGeom prst="rect">
            <a:avLst/>
          </a:prstGeom>
          <a:ln>
            <a:noFill/>
          </a:ln>
        </p:spPr>
      </p:pic>
      <p:sp>
        <p:nvSpPr>
          <p:cNvPr id="2624" name="CustomShape 1"/>
          <p:cNvSpPr/>
          <p:nvPr/>
        </p:nvSpPr>
        <p:spPr>
          <a:xfrm>
            <a:off x="609480" y="273600"/>
            <a:ext cx="10971720" cy="1144080"/>
          </a:xfrm>
          <a:prstGeom prst="rect">
            <a:avLst/>
          </a:prstGeom>
          <a:noFill/>
          <a:ln>
            <a:noFill/>
          </a:ln>
        </p:spPr>
        <p:style>
          <a:lnRef idx="0"/>
          <a:fillRef idx="0"/>
          <a:effectRef idx="0"/>
          <a:fontRef idx="minor"/>
        </p:style>
      </p:sp>
      <p:pic>
        <p:nvPicPr>
          <p:cNvPr id="2625" name="" descr=""/>
          <p:cNvPicPr/>
          <p:nvPr/>
        </p:nvPicPr>
        <p:blipFill>
          <a:blip r:embed="rId3"/>
          <a:stretch/>
        </p:blipFill>
        <p:spPr>
          <a:xfrm>
            <a:off x="46800" y="3150720"/>
            <a:ext cx="1161720" cy="2104200"/>
          </a:xfrm>
          <a:prstGeom prst="rect">
            <a:avLst/>
          </a:prstGeom>
          <a:ln>
            <a:noFill/>
          </a:ln>
        </p:spPr>
      </p:pic>
      <p:sp>
        <p:nvSpPr>
          <p:cNvPr id="2626" name="CustomShape 2"/>
          <p:cNvSpPr/>
          <p:nvPr/>
        </p:nvSpPr>
        <p:spPr>
          <a:xfrm>
            <a:off x="2286000" y="6000840"/>
            <a:ext cx="57841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find all employees who are not assigned to any projects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6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When to Use Subqueries</a:t>
            </a:r>
            <a:endParaRPr b="0" lang="en-US" sz="4000" spc="-1" strike="noStrike">
              <a:latin typeface="Arial"/>
            </a:endParaRPr>
          </a:p>
        </p:txBody>
      </p:sp>
      <p:sp>
        <p:nvSpPr>
          <p:cNvPr id="2965" name="CustomShape 2"/>
          <p:cNvSpPr/>
          <p:nvPr/>
        </p:nvSpPr>
        <p:spPr>
          <a:xfrm>
            <a:off x="1202760" y="2011680"/>
            <a:ext cx="9781560" cy="4203720"/>
          </a:xfrm>
          <a:prstGeom prst="rect">
            <a:avLst/>
          </a:prstGeom>
          <a:noFill/>
          <a:ln>
            <a:noFill/>
          </a:ln>
        </p:spPr>
        <p:style>
          <a:lnRef idx="0"/>
          <a:fillRef idx="0"/>
          <a:effectRef idx="0"/>
          <a:fontRef idx="minor"/>
        </p:style>
      </p:sp>
      <p:pic>
        <p:nvPicPr>
          <p:cNvPr id="2966" name="Picture Placeholder 3" descr=""/>
          <p:cNvPicPr/>
          <p:nvPr/>
        </p:nvPicPr>
        <p:blipFill>
          <a:blip r:embed="rId1"/>
          <a:stretch/>
        </p:blipFill>
        <p:spPr>
          <a:xfrm>
            <a:off x="10640880" y="166680"/>
            <a:ext cx="1548360" cy="110556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6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Subquery Types</a:t>
            </a:r>
            <a:endParaRPr b="0" lang="en-US" sz="4000" spc="-1" strike="noStrike">
              <a:latin typeface="Arial"/>
            </a:endParaRPr>
          </a:p>
        </p:txBody>
      </p:sp>
      <p:sp>
        <p:nvSpPr>
          <p:cNvPr id="2968" name="CustomShape 2"/>
          <p:cNvSpPr/>
          <p:nvPr/>
        </p:nvSpPr>
        <p:spPr>
          <a:xfrm>
            <a:off x="1202760" y="2011680"/>
            <a:ext cx="9781560" cy="4203720"/>
          </a:xfrm>
          <a:prstGeom prst="rect">
            <a:avLst/>
          </a:prstGeom>
          <a:noFill/>
          <a:ln>
            <a:noFill/>
          </a:ln>
        </p:spPr>
        <p:style>
          <a:lnRef idx="0"/>
          <a:fillRef idx="0"/>
          <a:effectRef idx="0"/>
          <a:fontRef idx="minor"/>
        </p:style>
      </p:sp>
      <p:pic>
        <p:nvPicPr>
          <p:cNvPr id="2969" name="Picture Placeholder 3" descr=""/>
          <p:cNvPicPr/>
          <p:nvPr/>
        </p:nvPicPr>
        <p:blipFill>
          <a:blip r:embed="rId1"/>
          <a:stretch/>
        </p:blipFill>
        <p:spPr>
          <a:xfrm>
            <a:off x="10640880" y="166680"/>
            <a:ext cx="1548360" cy="1105560"/>
          </a:xfrm>
          <a:prstGeom prst="rect">
            <a:avLst/>
          </a:prstGeom>
          <a:ln>
            <a:noFill/>
          </a:ln>
        </p:spPr>
      </p:pic>
      <p:pic>
        <p:nvPicPr>
          <p:cNvPr id="2970" name="Picture 4" descr=""/>
          <p:cNvPicPr/>
          <p:nvPr/>
        </p:nvPicPr>
        <p:blipFill>
          <a:blip r:embed="rId2"/>
          <a:stretch/>
        </p:blipFill>
        <p:spPr>
          <a:xfrm>
            <a:off x="4149720" y="2395440"/>
            <a:ext cx="3890160" cy="206424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71"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rmAutofit/>
          </a:bodyPr>
          <a:p>
            <a:pPr algn="ctr">
              <a:lnSpc>
                <a:spcPct val="85000"/>
              </a:lnSpc>
            </a:pPr>
            <a:r>
              <a:rPr b="0" lang="en-US" sz="4000" spc="-1" strike="noStrike" cap="all">
                <a:solidFill>
                  <a:srgbClr val="ffffff"/>
                </a:solidFill>
                <a:latin typeface="Corbel"/>
                <a:ea typeface="DejaVu Sans"/>
              </a:rPr>
              <a:t>pitfalls</a:t>
            </a:r>
            <a:endParaRPr b="0" lang="en-US" sz="4000" spc="-1" strike="noStrike">
              <a:latin typeface="Arial"/>
            </a:endParaRPr>
          </a:p>
        </p:txBody>
      </p:sp>
      <p:sp>
        <p:nvSpPr>
          <p:cNvPr id="2972"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Exercise 1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Maybe 3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5 and 6 and 7</a:t>
            </a:r>
            <a:endParaRPr b="0" lang="en-US" sz="2200" spc="-1" strike="noStrike">
              <a:latin typeface="Arial"/>
            </a:endParaRPr>
          </a:p>
        </p:txBody>
      </p:sp>
      <p:pic>
        <p:nvPicPr>
          <p:cNvPr id="2973" name="Picture Placeholder 3_1" descr=""/>
          <p:cNvPicPr/>
          <p:nvPr/>
        </p:nvPicPr>
        <p:blipFill>
          <a:blip r:embed="rId1"/>
          <a:stretch/>
        </p:blipFill>
        <p:spPr>
          <a:xfrm>
            <a:off x="10640880" y="166680"/>
            <a:ext cx="1548360" cy="110556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974" name="" descr=""/>
          <p:cNvPicPr/>
          <p:nvPr/>
        </p:nvPicPr>
        <p:blipFill>
          <a:blip r:embed="rId1"/>
          <a:stretch/>
        </p:blipFill>
        <p:spPr>
          <a:xfrm>
            <a:off x="1202400" y="2943720"/>
            <a:ext cx="9781560" cy="2338920"/>
          </a:xfrm>
          <a:prstGeom prst="rect">
            <a:avLst/>
          </a:prstGeom>
          <a:ln>
            <a:noFill/>
          </a:ln>
        </p:spPr>
      </p:pic>
      <p:sp>
        <p:nvSpPr>
          <p:cNvPr id="2975" name="CustomShape 1"/>
          <p:cNvSpPr/>
          <p:nvPr/>
        </p:nvSpPr>
        <p:spPr>
          <a:xfrm>
            <a:off x="1202760" y="284040"/>
            <a:ext cx="9781560" cy="1506240"/>
          </a:xfrm>
          <a:prstGeom prst="rect">
            <a:avLst/>
          </a:prstGeom>
          <a:noFill/>
          <a:ln>
            <a:noFill/>
          </a:ln>
        </p:spPr>
        <p:style>
          <a:lnRef idx="0"/>
          <a:fillRef idx="0"/>
          <a:effectRef idx="0"/>
          <a:fontRef idx="minor"/>
        </p:style>
        <p:txBody>
          <a:bodyPr lIns="0" rIns="0" tIns="0" bIns="0" anchor="ctr">
            <a:noAutofit/>
          </a:bodyPr>
          <a:p>
            <a:pPr algn="ctr">
              <a:lnSpc>
                <a:spcPct val="200000"/>
              </a:lnSpc>
            </a:pPr>
            <a:r>
              <a:rPr b="1" lang="en-US" sz="2400" spc="-1" strike="noStrike">
                <a:solidFill>
                  <a:srgbClr val="ffffff"/>
                </a:solidFill>
                <a:latin typeface="Corbel"/>
                <a:ea typeface="DejaVu Sans"/>
              </a:rPr>
              <a:t>Want more info?</a:t>
            </a:r>
            <a:endParaRPr b="0" lang="en-US" sz="2400" spc="-1" strike="noStrike">
              <a:latin typeface="Arial"/>
            </a:endParaRPr>
          </a:p>
        </p:txBody>
      </p:sp>
      <p:sp>
        <p:nvSpPr>
          <p:cNvPr id="2976" name="CustomShape 2"/>
          <p:cNvSpPr/>
          <p:nvPr/>
        </p:nvSpPr>
        <p:spPr>
          <a:xfrm>
            <a:off x="0" y="6145920"/>
            <a:ext cx="13304880" cy="344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https://www.red-gate.com/simple-talk/databases/sql-server/t-sql-programming-sql-server/ten-common-sql-programming-mistakes/</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7"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Udacity project</a:t>
            </a:r>
            <a:endParaRPr b="0" lang="en-US" sz="4400" spc="-1" strike="noStrike">
              <a:latin typeface="Arial"/>
            </a:endParaRPr>
          </a:p>
        </p:txBody>
      </p:sp>
      <p:sp>
        <p:nvSpPr>
          <p:cNvPr id="2978" name="CustomShape 2"/>
          <p:cNvSpPr/>
          <p:nvPr/>
        </p:nvSpPr>
        <p:spPr>
          <a:xfrm>
            <a:off x="822960" y="2194560"/>
            <a:ext cx="1097172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Digital Music Store Database</a:t>
            </a:r>
            <a:endParaRPr b="0" lang="en-US" sz="3200" spc="-1" strike="noStrike">
              <a:latin typeface="Arial"/>
            </a:endParaRPr>
          </a:p>
          <a:p>
            <a:pPr>
              <a:lnSpc>
                <a:spcPct val="100000"/>
              </a:lnSpc>
              <a:spcBef>
                <a:spcPts val="1417"/>
              </a:spcBef>
            </a:pPr>
            <a:endParaRPr b="0" lang="en-US" sz="3200" spc="-1" strike="noStrike">
              <a:latin typeface="Arial"/>
            </a:endParaRPr>
          </a:p>
          <a:p>
            <a:pPr>
              <a:lnSpc>
                <a:spcPct val="100000"/>
              </a:lnSpc>
              <a:spcBef>
                <a:spcPts val="1417"/>
              </a:spcBef>
            </a:pP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Solved example project: [Parch and Posey Data]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9" name="" descr=""/>
          <p:cNvPicPr/>
          <p:nvPr/>
        </p:nvPicPr>
        <p:blipFill>
          <a:blip r:embed="rId1"/>
          <a:stretch/>
        </p:blipFill>
        <p:spPr>
          <a:xfrm>
            <a:off x="2603880" y="1604520"/>
            <a:ext cx="6982200" cy="3976560"/>
          </a:xfrm>
          <a:prstGeom prst="rect">
            <a:avLst/>
          </a:prstGeom>
          <a:ln>
            <a:noFill/>
          </a:ln>
        </p:spPr>
      </p:pic>
      <p:sp>
        <p:nvSpPr>
          <p:cNvPr id="2980"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1"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4 questions</a:t>
            </a:r>
            <a:endParaRPr b="0" lang="en-US" sz="4400" spc="-1" strike="noStrike">
              <a:latin typeface="Arial"/>
            </a:endParaRPr>
          </a:p>
        </p:txBody>
      </p:sp>
      <p:sp>
        <p:nvSpPr>
          <p:cNvPr id="2982" name="CustomShape 2"/>
          <p:cNvSpPr/>
          <p:nvPr/>
        </p:nvSpPr>
        <p:spPr>
          <a:xfrm>
            <a:off x="609480" y="1604520"/>
            <a:ext cx="10971720" cy="3976560"/>
          </a:xfrm>
          <a:prstGeom prst="rect">
            <a:avLst/>
          </a:prstGeom>
          <a:noFill/>
          <a:ln>
            <a:noFill/>
          </a:ln>
        </p:spPr>
        <p:style>
          <a:lnRef idx="0"/>
          <a:fillRef idx="0"/>
          <a:effectRef idx="0"/>
          <a:fontRef idx="minor"/>
        </p:style>
      </p:sp>
      <p:pic>
        <p:nvPicPr>
          <p:cNvPr id="2983" name="" descr=""/>
          <p:cNvPicPr/>
          <p:nvPr/>
        </p:nvPicPr>
        <p:blipFill>
          <a:blip r:embed="rId1"/>
          <a:stretch/>
        </p:blipFill>
        <p:spPr>
          <a:xfrm>
            <a:off x="1871640" y="2143080"/>
            <a:ext cx="8447760" cy="257076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4" name="CustomShape 1"/>
          <p:cNvSpPr/>
          <p:nvPr/>
        </p:nvSpPr>
        <p:spPr>
          <a:xfrm>
            <a:off x="609480" y="273600"/>
            <a:ext cx="10971720" cy="1144080"/>
          </a:xfrm>
          <a:prstGeom prst="rect">
            <a:avLst/>
          </a:prstGeom>
          <a:noFill/>
          <a:ln>
            <a:noFill/>
          </a:ln>
        </p:spPr>
        <p:style>
          <a:lnRef idx="0"/>
          <a:fillRef idx="0"/>
          <a:effectRef idx="0"/>
          <a:fontRef idx="minor"/>
        </p:style>
      </p:sp>
      <p:sp>
        <p:nvSpPr>
          <p:cNvPr id="2985" name="CustomShape 2"/>
          <p:cNvSpPr/>
          <p:nvPr/>
        </p:nvSpPr>
        <p:spPr>
          <a:xfrm>
            <a:off x="609480" y="1604520"/>
            <a:ext cx="10971720" cy="3976560"/>
          </a:xfrm>
          <a:prstGeom prst="rect">
            <a:avLst/>
          </a:prstGeom>
          <a:noFill/>
          <a:ln>
            <a:noFill/>
          </a:ln>
        </p:spPr>
        <p:style>
          <a:lnRef idx="0"/>
          <a:fillRef idx="0"/>
          <a:effectRef idx="0"/>
          <a:fontRef idx="minor"/>
        </p:style>
      </p:sp>
      <p:pic>
        <p:nvPicPr>
          <p:cNvPr id="2986" name="" descr=""/>
          <p:cNvPicPr/>
          <p:nvPr/>
        </p:nvPicPr>
        <p:blipFill>
          <a:blip r:embed="rId1"/>
          <a:stretch/>
        </p:blipFill>
        <p:spPr>
          <a:xfrm>
            <a:off x="1795320" y="1681200"/>
            <a:ext cx="8600040" cy="3494520"/>
          </a:xfrm>
          <a:prstGeom prst="rect">
            <a:avLst/>
          </a:prstGeom>
          <a:ln>
            <a:noFill/>
          </a:ln>
        </p:spPr>
      </p:pic>
      <p:sp>
        <p:nvSpPr>
          <p:cNvPr id="2987" name="CustomShape 3"/>
          <p:cNvSpPr/>
          <p:nvPr/>
        </p:nvSpPr>
        <p:spPr>
          <a:xfrm>
            <a:off x="822960" y="6126480"/>
            <a:ext cx="38696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https://codebeautify.org/sqlformatter</a:t>
            </a:r>
            <a:r>
              <a:rPr b="0" lang="en-US" sz="1800" spc="-1" strike="noStrike">
                <a:solidFill>
                  <a:srgbClr val="0000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88" name="" descr=""/>
          <p:cNvPicPr/>
          <p:nvPr/>
        </p:nvPicPr>
        <p:blipFill>
          <a:blip r:embed="rId1"/>
          <a:stretch/>
        </p:blipFill>
        <p:spPr>
          <a:xfrm>
            <a:off x="609120" y="3274560"/>
            <a:ext cx="5353560" cy="636120"/>
          </a:xfrm>
          <a:prstGeom prst="rect">
            <a:avLst/>
          </a:prstGeom>
          <a:ln>
            <a:noFill/>
          </a:ln>
        </p:spPr>
      </p:pic>
      <p:pic>
        <p:nvPicPr>
          <p:cNvPr id="2989" name="" descr=""/>
          <p:cNvPicPr/>
          <p:nvPr/>
        </p:nvPicPr>
        <p:blipFill>
          <a:blip r:embed="rId2"/>
          <a:stretch/>
        </p:blipFill>
        <p:spPr>
          <a:xfrm>
            <a:off x="7933320" y="1604520"/>
            <a:ext cx="1950480" cy="3976560"/>
          </a:xfrm>
          <a:prstGeom prst="rect">
            <a:avLst/>
          </a:prstGeom>
          <a:ln>
            <a:noFill/>
          </a:ln>
        </p:spPr>
      </p:pic>
      <p:sp>
        <p:nvSpPr>
          <p:cNvPr id="2990"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Help is there!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7" name="CustomShape 1"/>
          <p:cNvSpPr/>
          <p:nvPr/>
        </p:nvSpPr>
        <p:spPr>
          <a:xfrm>
            <a:off x="609480" y="273600"/>
            <a:ext cx="10971720" cy="1144080"/>
          </a:xfrm>
          <a:prstGeom prst="rect">
            <a:avLst/>
          </a:prstGeom>
          <a:noFill/>
          <a:ln>
            <a:noFill/>
          </a:ln>
        </p:spPr>
        <p:style>
          <a:lnRef idx="0"/>
          <a:fillRef idx="0"/>
          <a:effectRef idx="0"/>
          <a:fontRef idx="minor"/>
        </p:style>
      </p:sp>
      <p:pic>
        <p:nvPicPr>
          <p:cNvPr id="2628" name="" descr=""/>
          <p:cNvPicPr/>
          <p:nvPr/>
        </p:nvPicPr>
        <p:blipFill>
          <a:blip r:embed="rId1"/>
          <a:stretch/>
        </p:blipFill>
        <p:spPr>
          <a:xfrm>
            <a:off x="7869600" y="2647800"/>
            <a:ext cx="4009680" cy="2161800"/>
          </a:xfrm>
          <a:prstGeom prst="rect">
            <a:avLst/>
          </a:prstGeom>
          <a:ln>
            <a:noFill/>
          </a:ln>
        </p:spPr>
      </p:pic>
      <p:sp>
        <p:nvSpPr>
          <p:cNvPr id="2629" name="CustomShape 2"/>
          <p:cNvSpPr/>
          <p:nvPr/>
        </p:nvSpPr>
        <p:spPr>
          <a:xfrm>
            <a:off x="678600" y="2309760"/>
            <a:ext cx="61470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how many times the SQL correlated subquery is executed?</a:t>
            </a:r>
            <a:endParaRPr b="0" lang="en-US" sz="1800" spc="-1" strike="noStrike">
              <a:latin typeface="Arial"/>
            </a:endParaRPr>
          </a:p>
        </p:txBody>
      </p:sp>
      <p:pic>
        <p:nvPicPr>
          <p:cNvPr id="2630" name="" descr=""/>
          <p:cNvPicPr/>
          <p:nvPr/>
        </p:nvPicPr>
        <p:blipFill>
          <a:blip r:embed="rId2"/>
          <a:stretch/>
        </p:blipFill>
        <p:spPr>
          <a:xfrm>
            <a:off x="685800" y="3062160"/>
            <a:ext cx="6819120" cy="14947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18080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2021-02-25T12:39:56Z</dcterms:created>
  <dc:creator>santarabantoosoo</dc:creator>
  <dc:description/>
  <dc:language>en-US</dc:language>
  <cp:lastModifiedBy/>
  <dcterms:modified xsi:type="dcterms:W3CDTF">2022-03-13T19:16:20Z</dcterms:modified>
  <cp:revision>898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138</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198</vt:i4>
  </property>
</Properties>
</file>